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2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63" r:id="rId10"/>
    <p:sldId id="257" r:id="rId11"/>
    <p:sldId id="391" r:id="rId12"/>
    <p:sldId id="271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58" r:id="rId27"/>
    <p:sldId id="319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9" r:id="rId41"/>
    <p:sldId id="297" r:id="rId42"/>
    <p:sldId id="298" r:id="rId43"/>
    <p:sldId id="300" r:id="rId44"/>
    <p:sldId id="304" r:id="rId45"/>
    <p:sldId id="303" r:id="rId46"/>
    <p:sldId id="306" r:id="rId47"/>
    <p:sldId id="307" r:id="rId48"/>
    <p:sldId id="308" r:id="rId49"/>
    <p:sldId id="309" r:id="rId50"/>
    <p:sldId id="310" r:id="rId51"/>
    <p:sldId id="311" r:id="rId52"/>
    <p:sldId id="305" r:id="rId53"/>
    <p:sldId id="312" r:id="rId54"/>
    <p:sldId id="313" r:id="rId55"/>
    <p:sldId id="315" r:id="rId56"/>
    <p:sldId id="316" r:id="rId57"/>
    <p:sldId id="317" r:id="rId58"/>
    <p:sldId id="318" r:id="rId59"/>
    <p:sldId id="259" r:id="rId60"/>
    <p:sldId id="320" r:id="rId61"/>
    <p:sldId id="331" r:id="rId62"/>
    <p:sldId id="337" r:id="rId63"/>
    <p:sldId id="332" r:id="rId64"/>
    <p:sldId id="389" r:id="rId65"/>
    <p:sldId id="321" r:id="rId66"/>
    <p:sldId id="326" r:id="rId67"/>
    <p:sldId id="322" r:id="rId68"/>
    <p:sldId id="325" r:id="rId69"/>
    <p:sldId id="323" r:id="rId70"/>
    <p:sldId id="324" r:id="rId71"/>
    <p:sldId id="327" r:id="rId72"/>
    <p:sldId id="328" r:id="rId73"/>
    <p:sldId id="330" r:id="rId74"/>
    <p:sldId id="329" r:id="rId75"/>
    <p:sldId id="334" r:id="rId76"/>
    <p:sldId id="335" r:id="rId77"/>
    <p:sldId id="336" r:id="rId78"/>
    <p:sldId id="390" r:id="rId79"/>
    <p:sldId id="260" r:id="rId80"/>
    <p:sldId id="360" r:id="rId81"/>
    <p:sldId id="362" r:id="rId82"/>
    <p:sldId id="363" r:id="rId83"/>
    <p:sldId id="364" r:id="rId84"/>
    <p:sldId id="365" r:id="rId85"/>
    <p:sldId id="366" r:id="rId86"/>
    <p:sldId id="367" r:id="rId87"/>
    <p:sldId id="368" r:id="rId88"/>
    <p:sldId id="369" r:id="rId89"/>
    <p:sldId id="370" r:id="rId90"/>
    <p:sldId id="371" r:id="rId91"/>
    <p:sldId id="372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80" r:id="rId100"/>
    <p:sldId id="381" r:id="rId101"/>
    <p:sldId id="382" r:id="rId102"/>
    <p:sldId id="383" r:id="rId103"/>
    <p:sldId id="361" r:id="rId104"/>
    <p:sldId id="386" r:id="rId105"/>
    <p:sldId id="388" r:id="rId106"/>
    <p:sldId id="261" r:id="rId107"/>
    <p:sldId id="384" r:id="rId108"/>
    <p:sldId id="385" r:id="rId109"/>
    <p:sldId id="387" r:id="rId110"/>
    <p:sldId id="262" r:id="rId1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4ACC2E0-124F-4D06-82DD-87A2316A3DC8}">
          <p14:sldIdLst>
            <p14:sldId id="256"/>
            <p14:sldId id="264"/>
            <p14:sldId id="265"/>
            <p14:sldId id="266"/>
            <p14:sldId id="267"/>
            <p14:sldId id="268"/>
            <p14:sldId id="269"/>
            <p14:sldId id="270"/>
            <p14:sldId id="263"/>
          </p14:sldIdLst>
        </p14:section>
        <p14:section name="What are requirements?" id="{D4B810DF-CB39-4B0D-BD5D-DDBD296FFCCE}">
          <p14:sldIdLst>
            <p14:sldId id="257"/>
            <p14:sldId id="391"/>
            <p14:sldId id="271"/>
            <p14:sldId id="273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Formalizing requirements" id="{9C106750-F4E0-40D3-A7A4-8C7FEC2D5930}">
          <p14:sldIdLst>
            <p14:sldId id="258"/>
            <p14:sldId id="319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9"/>
            <p14:sldId id="297"/>
            <p14:sldId id="298"/>
            <p14:sldId id="300"/>
            <p14:sldId id="304"/>
            <p14:sldId id="303"/>
            <p14:sldId id="306"/>
            <p14:sldId id="307"/>
            <p14:sldId id="308"/>
            <p14:sldId id="309"/>
            <p14:sldId id="310"/>
            <p14:sldId id="311"/>
            <p14:sldId id="305"/>
            <p14:sldId id="312"/>
            <p14:sldId id="313"/>
            <p14:sldId id="315"/>
            <p14:sldId id="316"/>
            <p14:sldId id="317"/>
            <p14:sldId id="318"/>
          </p14:sldIdLst>
        </p14:section>
        <p14:section name="Developing from requirements" id="{3D2879A6-057D-4BCB-876E-A3FF55B861CB}">
          <p14:sldIdLst>
            <p14:sldId id="259"/>
            <p14:sldId id="320"/>
            <p14:sldId id="331"/>
            <p14:sldId id="337"/>
            <p14:sldId id="332"/>
            <p14:sldId id="389"/>
            <p14:sldId id="321"/>
            <p14:sldId id="326"/>
            <p14:sldId id="322"/>
            <p14:sldId id="325"/>
            <p14:sldId id="323"/>
            <p14:sldId id="324"/>
            <p14:sldId id="327"/>
            <p14:sldId id="328"/>
            <p14:sldId id="330"/>
            <p14:sldId id="329"/>
            <p14:sldId id="334"/>
            <p14:sldId id="335"/>
            <p14:sldId id="336"/>
            <p14:sldId id="390"/>
          </p14:sldIdLst>
        </p14:section>
        <p14:section name="Implicit reqs; diverse audience" id="{7897BD0B-F30D-4ED5-A209-EB8ECBC7C4B0}">
          <p14:sldIdLst>
            <p14:sldId id="260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61"/>
            <p14:sldId id="386"/>
            <p14:sldId id="388"/>
          </p14:sldIdLst>
        </p14:section>
        <p14:section name="Ethics" id="{237AA772-4EF2-452E-A5C0-1F505FE1A697}">
          <p14:sldIdLst>
            <p14:sldId id="261"/>
            <p14:sldId id="384"/>
            <p14:sldId id="385"/>
            <p14:sldId id="387"/>
          </p14:sldIdLst>
        </p14:section>
        <p14:section name="Summary" id="{3D77377D-5FDC-4E5E-A29A-21ED0BA443E8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473F3-52C2-4814-B043-E5454C363C26}" v="1" dt="2023-04-21T12:18:01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0717" autoAdjust="0"/>
  </p:normalViewPr>
  <p:slideViewPr>
    <p:cSldViewPr snapToGrid="0">
      <p:cViewPr varScale="1">
        <p:scale>
          <a:sx n="106" d="100"/>
          <a:sy n="106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l Pirelli" userId="584f3c02d4d36311" providerId="LiveId" clId="{214473F3-52C2-4814-B043-E5454C363C26}"/>
    <pc:docChg chg="custSel modSld">
      <pc:chgData name="Solal Pirelli" userId="584f3c02d4d36311" providerId="LiveId" clId="{214473F3-52C2-4814-B043-E5454C363C26}" dt="2023-04-21T12:18:01.386" v="11"/>
      <pc:docMkLst>
        <pc:docMk/>
      </pc:docMkLst>
      <pc:sldChg chg="addSp delSp modSp mod">
        <pc:chgData name="Solal Pirelli" userId="584f3c02d4d36311" providerId="LiveId" clId="{214473F3-52C2-4814-B043-E5454C363C26}" dt="2023-04-21T12:18:01.386" v="11"/>
        <pc:sldMkLst>
          <pc:docMk/>
          <pc:sldMk cId="3839956385" sldId="264"/>
        </pc:sldMkLst>
        <pc:picChg chg="add mod">
          <ac:chgData name="Solal Pirelli" userId="584f3c02d4d36311" providerId="LiveId" clId="{214473F3-52C2-4814-B043-E5454C363C26}" dt="2023-04-21T12:18:01.386" v="11"/>
          <ac:picMkLst>
            <pc:docMk/>
            <pc:sldMk cId="3839956385" sldId="264"/>
            <ac:picMk id="3" creationId="{639BE15C-DDC9-37D2-6461-84ECBFE58C1F}"/>
          </ac:picMkLst>
        </pc:picChg>
        <pc:picChg chg="del">
          <ac:chgData name="Solal Pirelli" userId="584f3c02d4d36311" providerId="LiveId" clId="{214473F3-52C2-4814-B043-E5454C363C26}" dt="2023-04-21T12:18:01.048" v="10" actId="478"/>
          <ac:picMkLst>
            <pc:docMk/>
            <pc:sldMk cId="3839956385" sldId="264"/>
            <ac:picMk id="5" creationId="{F0B8AD89-2067-4A06-A4C6-DB094127F3DD}"/>
          </ac:picMkLst>
        </pc:picChg>
      </pc:sldChg>
      <pc:sldChg chg="modSp mod">
        <pc:chgData name="Solal Pirelli" userId="584f3c02d4d36311" providerId="LiveId" clId="{214473F3-52C2-4814-B043-E5454C363C26}" dt="2023-04-20T08:56:08.470" v="9" actId="20577"/>
        <pc:sldMkLst>
          <pc:docMk/>
          <pc:sldMk cId="2916569700" sldId="321"/>
        </pc:sldMkLst>
        <pc:spChg chg="mod">
          <ac:chgData name="Solal Pirelli" userId="584f3c02d4d36311" providerId="LiveId" clId="{214473F3-52C2-4814-B043-E5454C363C26}" dt="2023-04-20T08:56:08.470" v="9" actId="20577"/>
          <ac:spMkLst>
            <pc:docMk/>
            <pc:sldMk cId="2916569700" sldId="321"/>
            <ac:spMk id="3" creationId="{48F2160B-D100-4D83-BFE2-BE18D85612A4}"/>
          </ac:spMkLst>
        </pc:spChg>
      </pc:sldChg>
    </pc:docChg>
  </pc:docChgLst>
  <pc:docChgLst>
    <pc:chgData name="Solal Pirelli" userId="584f3c02d4d36311" providerId="LiveId" clId="{9A8CBD0D-48D7-4282-9836-EF4A44273163}"/>
    <pc:docChg chg="modSld">
      <pc:chgData name="Solal Pirelli" userId="584f3c02d4d36311" providerId="LiveId" clId="{9A8CBD0D-48D7-4282-9836-EF4A44273163}" dt="2022-09-30T09:04:21.235" v="25" actId="207"/>
      <pc:docMkLst>
        <pc:docMk/>
      </pc:docMkLst>
      <pc:sldChg chg="modSp mod">
        <pc:chgData name="Solal Pirelli" userId="584f3c02d4d36311" providerId="LiveId" clId="{9A8CBD0D-48D7-4282-9836-EF4A44273163}" dt="2022-09-30T09:04:21.235" v="25" actId="207"/>
        <pc:sldMkLst>
          <pc:docMk/>
          <pc:sldMk cId="887449012" sldId="256"/>
        </pc:sldMkLst>
        <pc:spChg chg="mod">
          <ac:chgData name="Solal Pirelli" userId="584f3c02d4d36311" providerId="LiveId" clId="{9A8CBD0D-48D7-4282-9836-EF4A44273163}" dt="2022-09-30T09:04:21.235" v="25" actId="207"/>
          <ac:spMkLst>
            <pc:docMk/>
            <pc:sldMk cId="887449012" sldId="256"/>
            <ac:spMk id="3" creationId="{39BB49FF-9E87-B054-4D72-B085D5929A0D}"/>
          </ac:spMkLst>
        </pc:spChg>
      </pc:sldChg>
    </pc:docChg>
  </pc:docChgLst>
  <pc:docChgLst>
    <pc:chgData name="Solal Pirelli" userId="584f3c02d4d36311" providerId="LiveId" clId="{5044D632-22A6-4C9C-AEDD-05D77E62B719}"/>
    <pc:docChg chg="undo redo custSel addSld delSld modSld sldOrd addSection delSection modSection">
      <pc:chgData name="Solal Pirelli" userId="584f3c02d4d36311" providerId="LiveId" clId="{5044D632-22A6-4C9C-AEDD-05D77E62B719}" dt="2022-08-16T18:25:49.494" v="13944" actId="164"/>
      <pc:docMkLst>
        <pc:docMk/>
      </pc:docMkLst>
      <pc:sldChg chg="modSp new mod">
        <pc:chgData name="Solal Pirelli" userId="584f3c02d4d36311" providerId="LiveId" clId="{5044D632-22A6-4C9C-AEDD-05D77E62B719}" dt="2022-08-06T13:08:14.009" v="1452" actId="20577"/>
        <pc:sldMkLst>
          <pc:docMk/>
          <pc:sldMk cId="826850783" sldId="257"/>
        </pc:sldMkLst>
        <pc:spChg chg="mod">
          <ac:chgData name="Solal Pirelli" userId="584f3c02d4d36311" providerId="LiveId" clId="{5044D632-22A6-4C9C-AEDD-05D77E62B719}" dt="2022-08-06T13:08:14.009" v="1452" actId="20577"/>
          <ac:spMkLst>
            <pc:docMk/>
            <pc:sldMk cId="826850783" sldId="257"/>
            <ac:spMk id="2" creationId="{49A8E12D-26FF-467E-BC71-A06082DD4D32}"/>
          </ac:spMkLst>
        </pc:spChg>
      </pc:sldChg>
      <pc:sldChg chg="modSp new mod">
        <pc:chgData name="Solal Pirelli" userId="584f3c02d4d36311" providerId="LiveId" clId="{5044D632-22A6-4C9C-AEDD-05D77E62B719}" dt="2022-08-06T11:52:31.549" v="83" actId="20577"/>
        <pc:sldMkLst>
          <pc:docMk/>
          <pc:sldMk cId="3622215165" sldId="258"/>
        </pc:sldMkLst>
        <pc:spChg chg="mod">
          <ac:chgData name="Solal Pirelli" userId="584f3c02d4d36311" providerId="LiveId" clId="{5044D632-22A6-4C9C-AEDD-05D77E62B719}" dt="2022-08-06T11:52:31.549" v="83" actId="20577"/>
          <ac:spMkLst>
            <pc:docMk/>
            <pc:sldMk cId="3622215165" sldId="258"/>
            <ac:spMk id="2" creationId="{5AFD1F98-4387-4B99-9A4A-54A083E97D4F}"/>
          </ac:spMkLst>
        </pc:spChg>
      </pc:sldChg>
      <pc:sldChg chg="modSp new mod">
        <pc:chgData name="Solal Pirelli" userId="584f3c02d4d36311" providerId="LiveId" clId="{5044D632-22A6-4C9C-AEDD-05D77E62B719}" dt="2022-08-06T11:53:28.055" v="209" actId="20577"/>
        <pc:sldMkLst>
          <pc:docMk/>
          <pc:sldMk cId="3410210509" sldId="259"/>
        </pc:sldMkLst>
        <pc:spChg chg="mod">
          <ac:chgData name="Solal Pirelli" userId="584f3c02d4d36311" providerId="LiveId" clId="{5044D632-22A6-4C9C-AEDD-05D77E62B719}" dt="2022-08-06T11:53:28.055" v="209" actId="20577"/>
          <ac:spMkLst>
            <pc:docMk/>
            <pc:sldMk cId="3410210509" sldId="259"/>
            <ac:spMk id="2" creationId="{2C077DD7-AB21-4BD7-9D09-A869CA64ADAD}"/>
          </ac:spMkLst>
        </pc:spChg>
      </pc:sldChg>
      <pc:sldChg chg="modSp new mod">
        <pc:chgData name="Solal Pirelli" userId="584f3c02d4d36311" providerId="LiveId" clId="{5044D632-22A6-4C9C-AEDD-05D77E62B719}" dt="2022-08-06T11:54:57.008" v="290" actId="20577"/>
        <pc:sldMkLst>
          <pc:docMk/>
          <pc:sldMk cId="97674926" sldId="260"/>
        </pc:sldMkLst>
        <pc:spChg chg="mod">
          <ac:chgData name="Solal Pirelli" userId="584f3c02d4d36311" providerId="LiveId" clId="{5044D632-22A6-4C9C-AEDD-05D77E62B719}" dt="2022-08-06T11:54:57.008" v="290" actId="20577"/>
          <ac:spMkLst>
            <pc:docMk/>
            <pc:sldMk cId="97674926" sldId="260"/>
            <ac:spMk id="2" creationId="{B1349CAB-6AC6-426D-929C-C03B6CF3BA3B}"/>
          </ac:spMkLst>
        </pc:spChg>
      </pc:sldChg>
      <pc:sldChg chg="modSp new mod">
        <pc:chgData name="Solal Pirelli" userId="584f3c02d4d36311" providerId="LiveId" clId="{5044D632-22A6-4C9C-AEDD-05D77E62B719}" dt="2022-08-06T11:59:33.452" v="322" actId="20577"/>
        <pc:sldMkLst>
          <pc:docMk/>
          <pc:sldMk cId="3313780923" sldId="261"/>
        </pc:sldMkLst>
        <pc:spChg chg="mod">
          <ac:chgData name="Solal Pirelli" userId="584f3c02d4d36311" providerId="LiveId" clId="{5044D632-22A6-4C9C-AEDD-05D77E62B719}" dt="2022-08-06T11:59:33.452" v="322" actId="20577"/>
          <ac:spMkLst>
            <pc:docMk/>
            <pc:sldMk cId="3313780923" sldId="261"/>
            <ac:spMk id="2" creationId="{D105977A-32FD-4386-B2D8-B60850E90173}"/>
          </ac:spMkLst>
        </pc:spChg>
      </pc:sldChg>
      <pc:sldChg chg="delSp modSp new mod">
        <pc:chgData name="Solal Pirelli" userId="584f3c02d4d36311" providerId="LiveId" clId="{5044D632-22A6-4C9C-AEDD-05D77E62B719}" dt="2022-08-07T15:37:21.557" v="9645" actId="478"/>
        <pc:sldMkLst>
          <pc:docMk/>
          <pc:sldMk cId="1451451607" sldId="262"/>
        </pc:sldMkLst>
        <pc:spChg chg="mod">
          <ac:chgData name="Solal Pirelli" userId="584f3c02d4d36311" providerId="LiveId" clId="{5044D632-22A6-4C9C-AEDD-05D77E62B719}" dt="2022-08-06T12:00:06.214" v="332" actId="20577"/>
          <ac:spMkLst>
            <pc:docMk/>
            <pc:sldMk cId="1451451607" sldId="262"/>
            <ac:spMk id="2" creationId="{D6DD94A8-4267-4626-847E-28F551B6687F}"/>
          </ac:spMkLst>
        </pc:spChg>
        <pc:spChg chg="mod">
          <ac:chgData name="Solal Pirelli" userId="584f3c02d4d36311" providerId="LiveId" clId="{5044D632-22A6-4C9C-AEDD-05D77E62B719}" dt="2022-08-07T15:37:18.442" v="9644" actId="20577"/>
          <ac:spMkLst>
            <pc:docMk/>
            <pc:sldMk cId="1451451607" sldId="262"/>
            <ac:spMk id="3" creationId="{D8F2B979-2373-4A2E-BFA0-451E3A6537AF}"/>
          </ac:spMkLst>
        </pc:spChg>
        <pc:spChg chg="del">
          <ac:chgData name="Solal Pirelli" userId="584f3c02d4d36311" providerId="LiveId" clId="{5044D632-22A6-4C9C-AEDD-05D77E62B719}" dt="2022-08-07T15:37:21.557" v="9645" actId="478"/>
          <ac:spMkLst>
            <pc:docMk/>
            <pc:sldMk cId="1451451607" sldId="262"/>
            <ac:spMk id="5" creationId="{1866EBE7-61FE-4171-B6C3-9DC8DAC96C90}"/>
          </ac:spMkLst>
        </pc:spChg>
      </pc:sldChg>
      <pc:sldChg chg="new del">
        <pc:chgData name="Solal Pirelli" userId="584f3c02d4d36311" providerId="LiveId" clId="{5044D632-22A6-4C9C-AEDD-05D77E62B719}" dt="2022-08-06T12:00:45.686" v="336" actId="680"/>
        <pc:sldMkLst>
          <pc:docMk/>
          <pc:sldMk cId="234028335" sldId="263"/>
        </pc:sldMkLst>
      </pc:sldChg>
      <pc:sldChg chg="delSp modSp new mod">
        <pc:chgData name="Solal Pirelli" userId="584f3c02d4d36311" providerId="LiveId" clId="{5044D632-22A6-4C9C-AEDD-05D77E62B719}" dt="2022-08-06T14:28:01.699" v="4226" actId="115"/>
        <pc:sldMkLst>
          <pc:docMk/>
          <pc:sldMk cId="322677438" sldId="263"/>
        </pc:sldMkLst>
        <pc:spChg chg="mod">
          <ac:chgData name="Solal Pirelli" userId="584f3c02d4d36311" providerId="LiveId" clId="{5044D632-22A6-4C9C-AEDD-05D77E62B719}" dt="2022-08-06T12:00:49.782" v="347" actId="20577"/>
          <ac:spMkLst>
            <pc:docMk/>
            <pc:sldMk cId="322677438" sldId="263"/>
            <ac:spMk id="2" creationId="{0119E149-9041-46AF-A5AE-9F0A65D9496B}"/>
          </ac:spMkLst>
        </pc:spChg>
        <pc:spChg chg="mod">
          <ac:chgData name="Solal Pirelli" userId="584f3c02d4d36311" providerId="LiveId" clId="{5044D632-22A6-4C9C-AEDD-05D77E62B719}" dt="2022-08-06T14:28:01.699" v="4226" actId="115"/>
          <ac:spMkLst>
            <pc:docMk/>
            <pc:sldMk cId="322677438" sldId="263"/>
            <ac:spMk id="3" creationId="{2565943E-2FFC-4BDD-AB15-A5B745A205B6}"/>
          </ac:spMkLst>
        </pc:spChg>
        <pc:spChg chg="del">
          <ac:chgData name="Solal Pirelli" userId="584f3c02d4d36311" providerId="LiveId" clId="{5044D632-22A6-4C9C-AEDD-05D77E62B719}" dt="2022-08-06T12:10:15.776" v="610" actId="478"/>
          <ac:spMkLst>
            <pc:docMk/>
            <pc:sldMk cId="322677438" sldId="263"/>
            <ac:spMk id="5" creationId="{633BA5B3-9C06-4311-84DC-786B3DD20BB2}"/>
          </ac:spMkLst>
        </pc:spChg>
      </pc:sldChg>
      <pc:sldChg chg="new del">
        <pc:chgData name="Solal Pirelli" userId="584f3c02d4d36311" providerId="LiveId" clId="{5044D632-22A6-4C9C-AEDD-05D77E62B719}" dt="2022-08-06T12:10:11.983" v="609" actId="680"/>
        <pc:sldMkLst>
          <pc:docMk/>
          <pc:sldMk cId="792596527" sldId="264"/>
        </pc:sldMkLst>
      </pc:sldChg>
      <pc:sldChg chg="addSp delSp modSp new mod">
        <pc:chgData name="Solal Pirelli" userId="584f3c02d4d36311" providerId="LiveId" clId="{5044D632-22A6-4C9C-AEDD-05D77E62B719}" dt="2022-08-06T12:22:06.607" v="786" actId="478"/>
        <pc:sldMkLst>
          <pc:docMk/>
          <pc:sldMk cId="3839956385" sldId="264"/>
        </pc:sldMkLst>
        <pc:spChg chg="del">
          <ac:chgData name="Solal Pirelli" userId="584f3c02d4d36311" providerId="LiveId" clId="{5044D632-22A6-4C9C-AEDD-05D77E62B719}" dt="2022-08-06T12:21:35.791" v="778" actId="478"/>
          <ac:spMkLst>
            <pc:docMk/>
            <pc:sldMk cId="3839956385" sldId="264"/>
            <ac:spMk id="3" creationId="{10BE0224-7761-41B9-AA21-FC328D2C3122}"/>
          </ac:spMkLst>
        </pc:spChg>
        <pc:picChg chg="add mod">
          <ac:chgData name="Solal Pirelli" userId="584f3c02d4d36311" providerId="LiveId" clId="{5044D632-22A6-4C9C-AEDD-05D77E62B719}" dt="2022-08-06T12:21:58.907" v="783" actId="1076"/>
          <ac:picMkLst>
            <pc:docMk/>
            <pc:sldMk cId="3839956385" sldId="264"/>
            <ac:picMk id="5" creationId="{F0B8AD89-2067-4A06-A4C6-DB094127F3DD}"/>
          </ac:picMkLst>
        </pc:picChg>
        <pc:picChg chg="add del mod">
          <ac:chgData name="Solal Pirelli" userId="584f3c02d4d36311" providerId="LiveId" clId="{5044D632-22A6-4C9C-AEDD-05D77E62B719}" dt="2022-08-06T12:22:06.607" v="786" actId="478"/>
          <ac:picMkLst>
            <pc:docMk/>
            <pc:sldMk cId="3839956385" sldId="264"/>
            <ac:picMk id="7" creationId="{CD02EF1C-DB61-4E1C-8496-631E122EC4E1}"/>
          </ac:picMkLst>
        </pc:picChg>
      </pc:sldChg>
      <pc:sldChg chg="addSp modSp add mod">
        <pc:chgData name="Solal Pirelli" userId="584f3c02d4d36311" providerId="LiveId" clId="{5044D632-22A6-4C9C-AEDD-05D77E62B719}" dt="2022-08-06T12:23:23.328" v="798" actId="14826"/>
        <pc:sldMkLst>
          <pc:docMk/>
          <pc:sldMk cId="2378807925" sldId="265"/>
        </pc:sldMkLst>
        <pc:spChg chg="add mod">
          <ac:chgData name="Solal Pirelli" userId="584f3c02d4d36311" providerId="LiveId" clId="{5044D632-22A6-4C9C-AEDD-05D77E62B719}" dt="2022-08-06T12:22:57.468" v="795" actId="1076"/>
          <ac:spMkLst>
            <pc:docMk/>
            <pc:sldMk cId="2378807925" sldId="265"/>
            <ac:spMk id="3" creationId="{4114606B-0951-4173-8FCC-6A2FA71C077A}"/>
          </ac:spMkLst>
        </pc:spChg>
        <pc:picChg chg="mod">
          <ac:chgData name="Solal Pirelli" userId="584f3c02d4d36311" providerId="LiveId" clId="{5044D632-22A6-4C9C-AEDD-05D77E62B719}" dt="2022-08-06T12:23:01.580" v="796" actId="1076"/>
          <ac:picMkLst>
            <pc:docMk/>
            <pc:sldMk cId="2378807925" sldId="265"/>
            <ac:picMk id="5" creationId="{F0B8AD89-2067-4A06-A4C6-DB094127F3DD}"/>
          </ac:picMkLst>
        </pc:picChg>
        <pc:picChg chg="add mod">
          <ac:chgData name="Solal Pirelli" userId="584f3c02d4d36311" providerId="LiveId" clId="{5044D632-22A6-4C9C-AEDD-05D77E62B719}" dt="2022-08-06T12:22:48.539" v="792" actId="1076"/>
          <ac:picMkLst>
            <pc:docMk/>
            <pc:sldMk cId="2378807925" sldId="265"/>
            <ac:picMk id="6" creationId="{42220884-90BA-46EC-AAC6-504F4E56CFFD}"/>
          </ac:picMkLst>
        </pc:picChg>
        <pc:picChg chg="mod">
          <ac:chgData name="Solal Pirelli" userId="584f3c02d4d36311" providerId="LiveId" clId="{5044D632-22A6-4C9C-AEDD-05D77E62B719}" dt="2022-08-06T12:23:23.328" v="798" actId="14826"/>
          <ac:picMkLst>
            <pc:docMk/>
            <pc:sldMk cId="2378807925" sldId="265"/>
            <ac:picMk id="7" creationId="{CD02EF1C-DB61-4E1C-8496-631E122EC4E1}"/>
          </ac:picMkLst>
        </pc:picChg>
      </pc:sldChg>
      <pc:sldChg chg="add">
        <pc:chgData name="Solal Pirelli" userId="584f3c02d4d36311" providerId="LiveId" clId="{5044D632-22A6-4C9C-AEDD-05D77E62B719}" dt="2022-08-06T12:23:08.332" v="797"/>
        <pc:sldMkLst>
          <pc:docMk/>
          <pc:sldMk cId="2978360222" sldId="266"/>
        </pc:sldMkLst>
      </pc:sldChg>
      <pc:sldChg chg="delSp modSp add mod">
        <pc:chgData name="Solal Pirelli" userId="584f3c02d4d36311" providerId="LiveId" clId="{5044D632-22A6-4C9C-AEDD-05D77E62B719}" dt="2022-08-06T12:29:59.096" v="802" actId="207"/>
        <pc:sldMkLst>
          <pc:docMk/>
          <pc:sldMk cId="107367195" sldId="267"/>
        </pc:sldMkLst>
        <pc:spChg chg="mod">
          <ac:chgData name="Solal Pirelli" userId="584f3c02d4d36311" providerId="LiveId" clId="{5044D632-22A6-4C9C-AEDD-05D77E62B719}" dt="2022-08-06T12:29:59.096" v="802" actId="207"/>
          <ac:spMkLst>
            <pc:docMk/>
            <pc:sldMk cId="107367195" sldId="267"/>
            <ac:spMk id="3" creationId="{4114606B-0951-4173-8FCC-6A2FA71C077A}"/>
          </ac:spMkLst>
        </pc:spChg>
        <pc:picChg chg="del">
          <ac:chgData name="Solal Pirelli" userId="584f3c02d4d36311" providerId="LiveId" clId="{5044D632-22A6-4C9C-AEDD-05D77E62B719}" dt="2022-08-06T12:29:41.097" v="800" actId="478"/>
          <ac:picMkLst>
            <pc:docMk/>
            <pc:sldMk cId="107367195" sldId="267"/>
            <ac:picMk id="6" creationId="{42220884-90BA-46EC-AAC6-504F4E56CFFD}"/>
          </ac:picMkLst>
        </pc:picChg>
        <pc:picChg chg="mod">
          <ac:chgData name="Solal Pirelli" userId="584f3c02d4d36311" providerId="LiveId" clId="{5044D632-22A6-4C9C-AEDD-05D77E62B719}" dt="2022-08-06T12:29:53.049" v="801" actId="14826"/>
          <ac:picMkLst>
            <pc:docMk/>
            <pc:sldMk cId="107367195" sldId="267"/>
            <ac:picMk id="7" creationId="{CD02EF1C-DB61-4E1C-8496-631E122EC4E1}"/>
          </ac:picMkLst>
        </pc:picChg>
      </pc:sldChg>
      <pc:sldChg chg="modSp add">
        <pc:chgData name="Solal Pirelli" userId="584f3c02d4d36311" providerId="LiveId" clId="{5044D632-22A6-4C9C-AEDD-05D77E62B719}" dt="2022-08-06T12:30:33.422" v="804" actId="14826"/>
        <pc:sldMkLst>
          <pc:docMk/>
          <pc:sldMk cId="1074829433" sldId="268"/>
        </pc:sldMkLst>
        <pc:picChg chg="mod">
          <ac:chgData name="Solal Pirelli" userId="584f3c02d4d36311" providerId="LiveId" clId="{5044D632-22A6-4C9C-AEDD-05D77E62B719}" dt="2022-08-06T12:30:33.422" v="804" actId="14826"/>
          <ac:picMkLst>
            <pc:docMk/>
            <pc:sldMk cId="1074829433" sldId="268"/>
            <ac:picMk id="7" creationId="{CD02EF1C-DB61-4E1C-8496-631E122EC4E1}"/>
          </ac:picMkLst>
        </pc:picChg>
      </pc:sldChg>
      <pc:sldChg chg="addSp delSp modSp add">
        <pc:chgData name="Solal Pirelli" userId="584f3c02d4d36311" providerId="LiveId" clId="{5044D632-22A6-4C9C-AEDD-05D77E62B719}" dt="2022-08-06T12:30:55.248" v="808"/>
        <pc:sldMkLst>
          <pc:docMk/>
          <pc:sldMk cId="3841410061" sldId="269"/>
        </pc:sldMkLst>
        <pc:picChg chg="add del mod">
          <ac:chgData name="Solal Pirelli" userId="584f3c02d4d36311" providerId="LiveId" clId="{5044D632-22A6-4C9C-AEDD-05D77E62B719}" dt="2022-08-06T12:30:55.248" v="808"/>
          <ac:picMkLst>
            <pc:docMk/>
            <pc:sldMk cId="3841410061" sldId="269"/>
            <ac:picMk id="6" creationId="{80176696-DA47-4437-A9D2-9D99A34D81F0}"/>
          </ac:picMkLst>
        </pc:picChg>
        <pc:picChg chg="mod">
          <ac:chgData name="Solal Pirelli" userId="584f3c02d4d36311" providerId="LiveId" clId="{5044D632-22A6-4C9C-AEDD-05D77E62B719}" dt="2022-08-06T12:30:51.578" v="806" actId="14826"/>
          <ac:picMkLst>
            <pc:docMk/>
            <pc:sldMk cId="3841410061" sldId="269"/>
            <ac:picMk id="7" creationId="{CD02EF1C-DB61-4E1C-8496-631E122EC4E1}"/>
          </ac:picMkLst>
        </pc:picChg>
      </pc:sldChg>
      <pc:sldChg chg="modSp add">
        <pc:chgData name="Solal Pirelli" userId="584f3c02d4d36311" providerId="LiveId" clId="{5044D632-22A6-4C9C-AEDD-05D77E62B719}" dt="2022-08-06T12:31:11.687" v="810" actId="14826"/>
        <pc:sldMkLst>
          <pc:docMk/>
          <pc:sldMk cId="842353890" sldId="270"/>
        </pc:sldMkLst>
        <pc:picChg chg="mod">
          <ac:chgData name="Solal Pirelli" userId="584f3c02d4d36311" providerId="LiveId" clId="{5044D632-22A6-4C9C-AEDD-05D77E62B719}" dt="2022-08-06T12:31:11.687" v="810" actId="14826"/>
          <ac:picMkLst>
            <pc:docMk/>
            <pc:sldMk cId="842353890" sldId="270"/>
            <ac:picMk id="7" creationId="{CD02EF1C-DB61-4E1C-8496-631E122EC4E1}"/>
          </ac:picMkLst>
        </pc:picChg>
      </pc:sldChg>
      <pc:sldChg chg="addSp delSp modSp new mod">
        <pc:chgData name="Solal Pirelli" userId="584f3c02d4d36311" providerId="LiveId" clId="{5044D632-22A6-4C9C-AEDD-05D77E62B719}" dt="2022-08-06T12:34:19.533" v="816" actId="478"/>
        <pc:sldMkLst>
          <pc:docMk/>
          <pc:sldMk cId="2466108822" sldId="271"/>
        </pc:sldMkLst>
        <pc:spChg chg="del">
          <ac:chgData name="Solal Pirelli" userId="584f3c02d4d36311" providerId="LiveId" clId="{5044D632-22A6-4C9C-AEDD-05D77E62B719}" dt="2022-08-06T12:34:19.533" v="816" actId="478"/>
          <ac:spMkLst>
            <pc:docMk/>
            <pc:sldMk cId="2466108822" sldId="271"/>
            <ac:spMk id="3" creationId="{9E78DB55-C103-4845-9D5E-1C26B6534E66}"/>
          </ac:spMkLst>
        </pc:spChg>
        <pc:picChg chg="add mod">
          <ac:chgData name="Solal Pirelli" userId="584f3c02d4d36311" providerId="LiveId" clId="{5044D632-22A6-4C9C-AEDD-05D77E62B719}" dt="2022-08-06T12:34:17.724" v="815" actId="1076"/>
          <ac:picMkLst>
            <pc:docMk/>
            <pc:sldMk cId="2466108822" sldId="271"/>
            <ac:picMk id="5" creationId="{D7504035-7101-4659-8ECD-816640F7B373}"/>
          </ac:picMkLst>
        </pc:picChg>
      </pc:sldChg>
      <pc:sldChg chg="modSp add">
        <pc:chgData name="Solal Pirelli" userId="584f3c02d4d36311" providerId="LiveId" clId="{5044D632-22A6-4C9C-AEDD-05D77E62B719}" dt="2022-08-06T12:34:46.682" v="818" actId="14826"/>
        <pc:sldMkLst>
          <pc:docMk/>
          <pc:sldMk cId="3683555607" sldId="272"/>
        </pc:sldMkLst>
        <pc:picChg chg="mod">
          <ac:chgData name="Solal Pirelli" userId="584f3c02d4d36311" providerId="LiveId" clId="{5044D632-22A6-4C9C-AEDD-05D77E62B719}" dt="2022-08-06T12:34:46.682" v="818" actId="14826"/>
          <ac:picMkLst>
            <pc:docMk/>
            <pc:sldMk cId="3683555607" sldId="272"/>
            <ac:picMk id="5" creationId="{D7504035-7101-4659-8ECD-816640F7B373}"/>
          </ac:picMkLst>
        </pc:picChg>
      </pc:sldChg>
      <pc:sldChg chg="modSp add">
        <pc:chgData name="Solal Pirelli" userId="584f3c02d4d36311" providerId="LiveId" clId="{5044D632-22A6-4C9C-AEDD-05D77E62B719}" dt="2022-08-06T12:35:36.554" v="820" actId="14826"/>
        <pc:sldMkLst>
          <pc:docMk/>
          <pc:sldMk cId="1979089345" sldId="273"/>
        </pc:sldMkLst>
        <pc:picChg chg="mod">
          <ac:chgData name="Solal Pirelli" userId="584f3c02d4d36311" providerId="LiveId" clId="{5044D632-22A6-4C9C-AEDD-05D77E62B719}" dt="2022-08-06T12:35:36.554" v="820" actId="14826"/>
          <ac:picMkLst>
            <pc:docMk/>
            <pc:sldMk cId="1979089345" sldId="273"/>
            <ac:picMk id="5" creationId="{D7504035-7101-4659-8ECD-816640F7B373}"/>
          </ac:picMkLst>
        </pc:picChg>
      </pc:sldChg>
      <pc:sldChg chg="delSp modSp new mod ord">
        <pc:chgData name="Solal Pirelli" userId="584f3c02d4d36311" providerId="LiveId" clId="{5044D632-22A6-4C9C-AEDD-05D77E62B719}" dt="2022-08-15T18:15:01.782" v="13869"/>
        <pc:sldMkLst>
          <pc:docMk/>
          <pc:sldMk cId="1635009513" sldId="274"/>
        </pc:sldMkLst>
        <pc:spChg chg="mod">
          <ac:chgData name="Solal Pirelli" userId="584f3c02d4d36311" providerId="LiveId" clId="{5044D632-22A6-4C9C-AEDD-05D77E62B719}" dt="2022-08-06T12:37:20.816" v="892" actId="20577"/>
          <ac:spMkLst>
            <pc:docMk/>
            <pc:sldMk cId="1635009513" sldId="274"/>
            <ac:spMk id="2" creationId="{DEB8DDD3-34CD-486C-849C-51C39BA385CB}"/>
          </ac:spMkLst>
        </pc:spChg>
        <pc:spChg chg="mod">
          <ac:chgData name="Solal Pirelli" userId="584f3c02d4d36311" providerId="LiveId" clId="{5044D632-22A6-4C9C-AEDD-05D77E62B719}" dt="2022-08-06T12:37:32.669" v="920" actId="20577"/>
          <ac:spMkLst>
            <pc:docMk/>
            <pc:sldMk cId="1635009513" sldId="274"/>
            <ac:spMk id="3" creationId="{5D958119-1A11-43D4-887F-46E93AB45D16}"/>
          </ac:spMkLst>
        </pc:spChg>
        <pc:spChg chg="del">
          <ac:chgData name="Solal Pirelli" userId="584f3c02d4d36311" providerId="LiveId" clId="{5044D632-22A6-4C9C-AEDD-05D77E62B719}" dt="2022-08-06T12:37:23.328" v="893" actId="478"/>
          <ac:spMkLst>
            <pc:docMk/>
            <pc:sldMk cId="1635009513" sldId="274"/>
            <ac:spMk id="5" creationId="{F85355C3-E8C7-4F2B-8564-F8F4835DCFD7}"/>
          </ac:spMkLst>
        </pc:spChg>
      </pc:sldChg>
      <pc:sldChg chg="addSp delSp modSp new mod">
        <pc:chgData name="Solal Pirelli" userId="584f3c02d4d36311" providerId="LiveId" clId="{5044D632-22A6-4C9C-AEDD-05D77E62B719}" dt="2022-08-06T12:41:42.093" v="976" actId="1076"/>
        <pc:sldMkLst>
          <pc:docMk/>
          <pc:sldMk cId="2019874235" sldId="275"/>
        </pc:sldMkLst>
        <pc:spChg chg="mod">
          <ac:chgData name="Solal Pirelli" userId="584f3c02d4d36311" providerId="LiveId" clId="{5044D632-22A6-4C9C-AEDD-05D77E62B719}" dt="2022-08-06T12:40:35.374" v="972" actId="20577"/>
          <ac:spMkLst>
            <pc:docMk/>
            <pc:sldMk cId="2019874235" sldId="275"/>
            <ac:spMk id="2" creationId="{7CDF200A-8519-4BB3-BA77-861017633D28}"/>
          </ac:spMkLst>
        </pc:spChg>
        <pc:spChg chg="del">
          <ac:chgData name="Solal Pirelli" userId="584f3c02d4d36311" providerId="LiveId" clId="{5044D632-22A6-4C9C-AEDD-05D77E62B719}" dt="2022-08-06T12:41:35.700" v="974" actId="931"/>
          <ac:spMkLst>
            <pc:docMk/>
            <pc:sldMk cId="2019874235" sldId="275"/>
            <ac:spMk id="3" creationId="{16DC787C-B95F-40A4-91F7-BB9EE324FBA8}"/>
          </ac:spMkLst>
        </pc:spChg>
        <pc:spChg chg="del">
          <ac:chgData name="Solal Pirelli" userId="584f3c02d4d36311" providerId="LiveId" clId="{5044D632-22A6-4C9C-AEDD-05D77E62B719}" dt="2022-08-06T12:40:37.968" v="973" actId="478"/>
          <ac:spMkLst>
            <pc:docMk/>
            <pc:sldMk cId="2019874235" sldId="275"/>
            <ac:spMk id="5" creationId="{4C3164D6-8D09-41E3-9BE9-EB9902B4B555}"/>
          </ac:spMkLst>
        </pc:spChg>
        <pc:picChg chg="add mod">
          <ac:chgData name="Solal Pirelli" userId="584f3c02d4d36311" providerId="LiveId" clId="{5044D632-22A6-4C9C-AEDD-05D77E62B719}" dt="2022-08-06T12:41:42.093" v="976" actId="1076"/>
          <ac:picMkLst>
            <pc:docMk/>
            <pc:sldMk cId="2019874235" sldId="275"/>
            <ac:picMk id="7" creationId="{FA7DA37F-27F6-4598-9C7B-E35EF39E6012}"/>
          </ac:picMkLst>
        </pc:picChg>
      </pc:sldChg>
      <pc:sldChg chg="addSp delSp modSp add mod">
        <pc:chgData name="Solal Pirelli" userId="584f3c02d4d36311" providerId="LiveId" clId="{5044D632-22A6-4C9C-AEDD-05D77E62B719}" dt="2022-08-06T12:46:07.351" v="1045" actId="12789"/>
        <pc:sldMkLst>
          <pc:docMk/>
          <pc:sldMk cId="942129408" sldId="276"/>
        </pc:sldMkLst>
        <pc:spChg chg="mod">
          <ac:chgData name="Solal Pirelli" userId="584f3c02d4d36311" providerId="LiveId" clId="{5044D632-22A6-4C9C-AEDD-05D77E62B719}" dt="2022-08-06T12:42:13.556" v="983" actId="20577"/>
          <ac:spMkLst>
            <pc:docMk/>
            <pc:sldMk cId="942129408" sldId="276"/>
            <ac:spMk id="2" creationId="{7CDF200A-8519-4BB3-BA77-861017633D28}"/>
          </ac:spMkLst>
        </pc:spChg>
        <pc:spChg chg="add mod">
          <ac:chgData name="Solal Pirelli" userId="584f3c02d4d36311" providerId="LiveId" clId="{5044D632-22A6-4C9C-AEDD-05D77E62B719}" dt="2022-08-06T12:42:27.984" v="1016" actId="27636"/>
          <ac:spMkLst>
            <pc:docMk/>
            <pc:sldMk cId="942129408" sldId="276"/>
            <ac:spMk id="5" creationId="{CFBA4E72-1733-489C-BA16-0B5277F9C46C}"/>
          </ac:spMkLst>
        </pc:spChg>
        <pc:spChg chg="add mod">
          <ac:chgData name="Solal Pirelli" userId="584f3c02d4d36311" providerId="LiveId" clId="{5044D632-22A6-4C9C-AEDD-05D77E62B719}" dt="2022-08-06T12:46:07.351" v="1045" actId="12789"/>
          <ac:spMkLst>
            <pc:docMk/>
            <pc:sldMk cId="942129408" sldId="276"/>
            <ac:spMk id="13" creationId="{9164CA77-19FB-4F2A-AB90-9866A4637A8A}"/>
          </ac:spMkLst>
        </pc:spChg>
        <pc:picChg chg="del">
          <ac:chgData name="Solal Pirelli" userId="584f3c02d4d36311" providerId="LiveId" clId="{5044D632-22A6-4C9C-AEDD-05D77E62B719}" dt="2022-08-06T12:42:18.513" v="984" actId="478"/>
          <ac:picMkLst>
            <pc:docMk/>
            <pc:sldMk cId="942129408" sldId="276"/>
            <ac:picMk id="7" creationId="{FA7DA37F-27F6-4598-9C7B-E35EF39E6012}"/>
          </ac:picMkLst>
        </pc:picChg>
        <pc:picChg chg="add mod">
          <ac:chgData name="Solal Pirelli" userId="584f3c02d4d36311" providerId="LiveId" clId="{5044D632-22A6-4C9C-AEDD-05D77E62B719}" dt="2022-08-06T12:46:07.351" v="1045" actId="12789"/>
          <ac:picMkLst>
            <pc:docMk/>
            <pc:sldMk cId="942129408" sldId="276"/>
            <ac:picMk id="8" creationId="{EE647C82-5B26-4EA5-B44A-2634FC85D61F}"/>
          </ac:picMkLst>
        </pc:picChg>
        <pc:picChg chg="add mod">
          <ac:chgData name="Solal Pirelli" userId="584f3c02d4d36311" providerId="LiveId" clId="{5044D632-22A6-4C9C-AEDD-05D77E62B719}" dt="2022-08-06T12:46:07.351" v="1045" actId="12789"/>
          <ac:picMkLst>
            <pc:docMk/>
            <pc:sldMk cId="942129408" sldId="276"/>
            <ac:picMk id="10" creationId="{58CC5F02-4463-4E72-A7DC-AE876946624A}"/>
          </ac:picMkLst>
        </pc:picChg>
        <pc:picChg chg="add mod">
          <ac:chgData name="Solal Pirelli" userId="584f3c02d4d36311" providerId="LiveId" clId="{5044D632-22A6-4C9C-AEDD-05D77E62B719}" dt="2022-08-06T12:46:07.351" v="1045" actId="12789"/>
          <ac:picMkLst>
            <pc:docMk/>
            <pc:sldMk cId="942129408" sldId="276"/>
            <ac:picMk id="12" creationId="{ED404C98-C7E5-400B-9224-2DCE287DEE48}"/>
          </ac:picMkLst>
        </pc:picChg>
      </pc:sldChg>
      <pc:sldChg chg="addSp delSp modSp new mod">
        <pc:chgData name="Solal Pirelli" userId="584f3c02d4d36311" providerId="LiveId" clId="{5044D632-22A6-4C9C-AEDD-05D77E62B719}" dt="2022-08-06T12:47:49.844" v="1107" actId="1076"/>
        <pc:sldMkLst>
          <pc:docMk/>
          <pc:sldMk cId="2479534102" sldId="277"/>
        </pc:sldMkLst>
        <pc:spChg chg="mod">
          <ac:chgData name="Solal Pirelli" userId="584f3c02d4d36311" providerId="LiveId" clId="{5044D632-22A6-4C9C-AEDD-05D77E62B719}" dt="2022-08-06T12:46:35.941" v="1067" actId="20577"/>
          <ac:spMkLst>
            <pc:docMk/>
            <pc:sldMk cId="2479534102" sldId="277"/>
            <ac:spMk id="2" creationId="{CF798415-1D84-4797-9C5A-FF447C4D43A2}"/>
          </ac:spMkLst>
        </pc:spChg>
        <pc:spChg chg="del">
          <ac:chgData name="Solal Pirelli" userId="584f3c02d4d36311" providerId="LiveId" clId="{5044D632-22A6-4C9C-AEDD-05D77E62B719}" dt="2022-08-06T12:46:53.520" v="1072" actId="478"/>
          <ac:spMkLst>
            <pc:docMk/>
            <pc:sldMk cId="2479534102" sldId="277"/>
            <ac:spMk id="3" creationId="{A8F38CC1-5F1E-4EF6-93E2-A1181CDCB38C}"/>
          </ac:spMkLst>
        </pc:spChg>
        <pc:spChg chg="del">
          <ac:chgData name="Solal Pirelli" userId="584f3c02d4d36311" providerId="LiveId" clId="{5044D632-22A6-4C9C-AEDD-05D77E62B719}" dt="2022-08-06T12:46:38.493" v="1068" actId="478"/>
          <ac:spMkLst>
            <pc:docMk/>
            <pc:sldMk cId="2479534102" sldId="277"/>
            <ac:spMk id="5" creationId="{041305F4-AFF8-47CC-AE8F-85BC7DC38207}"/>
          </ac:spMkLst>
        </pc:spChg>
        <pc:spChg chg="add mod">
          <ac:chgData name="Solal Pirelli" userId="584f3c02d4d36311" providerId="LiveId" clId="{5044D632-22A6-4C9C-AEDD-05D77E62B719}" dt="2022-08-06T12:47:27.988" v="1083" actId="1076"/>
          <ac:spMkLst>
            <pc:docMk/>
            <pc:sldMk cId="2479534102" sldId="277"/>
            <ac:spMk id="8" creationId="{292031BC-88B9-4263-AADF-B6BEF1205455}"/>
          </ac:spMkLst>
        </pc:spChg>
        <pc:spChg chg="add mod">
          <ac:chgData name="Solal Pirelli" userId="584f3c02d4d36311" providerId="LiveId" clId="{5044D632-22A6-4C9C-AEDD-05D77E62B719}" dt="2022-08-06T12:47:40.237" v="1092" actId="1076"/>
          <ac:spMkLst>
            <pc:docMk/>
            <pc:sldMk cId="2479534102" sldId="277"/>
            <ac:spMk id="9" creationId="{67000B4B-AE48-4280-8AF2-0B0F4ECF141B}"/>
          </ac:spMkLst>
        </pc:spChg>
        <pc:spChg chg="add mod">
          <ac:chgData name="Solal Pirelli" userId="584f3c02d4d36311" providerId="LiveId" clId="{5044D632-22A6-4C9C-AEDD-05D77E62B719}" dt="2022-08-06T12:47:49.844" v="1107" actId="1076"/>
          <ac:spMkLst>
            <pc:docMk/>
            <pc:sldMk cId="2479534102" sldId="277"/>
            <ac:spMk id="10" creationId="{AC9C0962-DC2F-44B7-B191-23AB0C31968F}"/>
          </ac:spMkLst>
        </pc:spChg>
        <pc:picChg chg="add mod">
          <ac:chgData name="Solal Pirelli" userId="584f3c02d4d36311" providerId="LiveId" clId="{5044D632-22A6-4C9C-AEDD-05D77E62B719}" dt="2022-08-06T12:47:09.044" v="1077" actId="1076"/>
          <ac:picMkLst>
            <pc:docMk/>
            <pc:sldMk cId="2479534102" sldId="277"/>
            <ac:picMk id="6" creationId="{30898414-FD15-484A-A60F-8333DC25C006}"/>
          </ac:picMkLst>
        </pc:picChg>
        <pc:picChg chg="add mod">
          <ac:chgData name="Solal Pirelli" userId="584f3c02d4d36311" providerId="LiveId" clId="{5044D632-22A6-4C9C-AEDD-05D77E62B719}" dt="2022-08-06T12:47:18.212" v="1080" actId="1076"/>
          <ac:picMkLst>
            <pc:docMk/>
            <pc:sldMk cId="2479534102" sldId="277"/>
            <ac:picMk id="7" creationId="{E72D5B32-9502-496B-AFF3-A1E174882469}"/>
          </ac:picMkLst>
        </pc:picChg>
      </pc:sldChg>
      <pc:sldChg chg="addSp delSp modSp new mod modAnim">
        <pc:chgData name="Solal Pirelli" userId="584f3c02d4d36311" providerId="LiveId" clId="{5044D632-22A6-4C9C-AEDD-05D77E62B719}" dt="2022-08-06T12:51:34.830" v="1172"/>
        <pc:sldMkLst>
          <pc:docMk/>
          <pc:sldMk cId="1123652404" sldId="278"/>
        </pc:sldMkLst>
        <pc:spChg chg="mod">
          <ac:chgData name="Solal Pirelli" userId="584f3c02d4d36311" providerId="LiveId" clId="{5044D632-22A6-4C9C-AEDD-05D77E62B719}" dt="2022-08-06T12:49:17.430" v="1138" actId="20577"/>
          <ac:spMkLst>
            <pc:docMk/>
            <pc:sldMk cId="1123652404" sldId="278"/>
            <ac:spMk id="2" creationId="{31CF4C23-AB2D-420C-AC17-41C8253DB21B}"/>
          </ac:spMkLst>
        </pc:spChg>
        <pc:spChg chg="del">
          <ac:chgData name="Solal Pirelli" userId="584f3c02d4d36311" providerId="LiveId" clId="{5044D632-22A6-4C9C-AEDD-05D77E62B719}" dt="2022-08-06T12:50:04.974" v="1139" actId="931"/>
          <ac:spMkLst>
            <pc:docMk/>
            <pc:sldMk cId="1123652404" sldId="278"/>
            <ac:spMk id="3" creationId="{07553A85-6429-4415-880C-55CE23115466}"/>
          </ac:spMkLst>
        </pc:spChg>
        <pc:spChg chg="del">
          <ac:chgData name="Solal Pirelli" userId="584f3c02d4d36311" providerId="LiveId" clId="{5044D632-22A6-4C9C-AEDD-05D77E62B719}" dt="2022-08-06T12:50:07.449" v="1140" actId="478"/>
          <ac:spMkLst>
            <pc:docMk/>
            <pc:sldMk cId="1123652404" sldId="278"/>
            <ac:spMk id="5" creationId="{20B2E696-90EE-4F84-A07C-0B8DA264138C}"/>
          </ac:spMkLst>
        </pc:spChg>
        <pc:picChg chg="add mod">
          <ac:chgData name="Solal Pirelli" userId="584f3c02d4d36311" providerId="LiveId" clId="{5044D632-22A6-4C9C-AEDD-05D77E62B719}" dt="2022-08-06T12:51:02.874" v="1165" actId="207"/>
          <ac:picMkLst>
            <pc:docMk/>
            <pc:sldMk cId="1123652404" sldId="278"/>
            <ac:picMk id="7" creationId="{3B4E7958-C9F4-411E-B37B-444553273A3C}"/>
          </ac:picMkLst>
        </pc:picChg>
        <pc:picChg chg="add mod">
          <ac:chgData name="Solal Pirelli" userId="584f3c02d4d36311" providerId="LiveId" clId="{5044D632-22A6-4C9C-AEDD-05D77E62B719}" dt="2022-08-06T12:51:12.661" v="1169" actId="1076"/>
          <ac:picMkLst>
            <pc:docMk/>
            <pc:sldMk cId="1123652404" sldId="278"/>
            <ac:picMk id="9" creationId="{6A3EBB7F-8AFB-4167-B48D-2773B49FAFAB}"/>
          </ac:picMkLst>
        </pc:picChg>
        <pc:picChg chg="add mod">
          <ac:chgData name="Solal Pirelli" userId="584f3c02d4d36311" providerId="LiveId" clId="{5044D632-22A6-4C9C-AEDD-05D77E62B719}" dt="2022-08-06T12:51:20.797" v="1171" actId="1076"/>
          <ac:picMkLst>
            <pc:docMk/>
            <pc:sldMk cId="1123652404" sldId="278"/>
            <ac:picMk id="11" creationId="{1231F3DF-F804-436E-BAF3-0D8120B57CEA}"/>
          </ac:picMkLst>
        </pc:picChg>
        <pc:picChg chg="add mod">
          <ac:chgData name="Solal Pirelli" userId="584f3c02d4d36311" providerId="LiveId" clId="{5044D632-22A6-4C9C-AEDD-05D77E62B719}" dt="2022-08-06T12:51:09.605" v="1168" actId="1076"/>
          <ac:picMkLst>
            <pc:docMk/>
            <pc:sldMk cId="1123652404" sldId="278"/>
            <ac:picMk id="13" creationId="{24E0A750-F96E-452A-BFA7-C5916D15642E}"/>
          </ac:picMkLst>
        </pc:picChg>
        <pc:picChg chg="add mod">
          <ac:chgData name="Solal Pirelli" userId="584f3c02d4d36311" providerId="LiveId" clId="{5044D632-22A6-4C9C-AEDD-05D77E62B719}" dt="2022-08-06T12:50:30.821" v="1156" actId="1076"/>
          <ac:picMkLst>
            <pc:docMk/>
            <pc:sldMk cId="1123652404" sldId="278"/>
            <ac:picMk id="15" creationId="{7BCA5DE3-CEBF-45F5-B32A-B91371A5F50C}"/>
          </ac:picMkLst>
        </pc:picChg>
      </pc:sldChg>
      <pc:sldChg chg="modSp add mod">
        <pc:chgData name="Solal Pirelli" userId="584f3c02d4d36311" providerId="LiveId" clId="{5044D632-22A6-4C9C-AEDD-05D77E62B719}" dt="2022-08-06T12:56:45.005" v="1177" actId="1076"/>
        <pc:sldMkLst>
          <pc:docMk/>
          <pc:sldMk cId="2537461285" sldId="279"/>
        </pc:sldMkLst>
        <pc:picChg chg="mod">
          <ac:chgData name="Solal Pirelli" userId="584f3c02d4d36311" providerId="LiveId" clId="{5044D632-22A6-4C9C-AEDD-05D77E62B719}" dt="2022-08-06T12:56:38.926" v="1176" actId="14826"/>
          <ac:picMkLst>
            <pc:docMk/>
            <pc:sldMk cId="2537461285" sldId="279"/>
            <ac:picMk id="11" creationId="{1231F3DF-F804-436E-BAF3-0D8120B57CEA}"/>
          </ac:picMkLst>
        </pc:picChg>
        <pc:picChg chg="mod">
          <ac:chgData name="Solal Pirelli" userId="584f3c02d4d36311" providerId="LiveId" clId="{5044D632-22A6-4C9C-AEDD-05D77E62B719}" dt="2022-08-06T12:56:11.621" v="1174" actId="14826"/>
          <ac:picMkLst>
            <pc:docMk/>
            <pc:sldMk cId="2537461285" sldId="279"/>
            <ac:picMk id="13" creationId="{24E0A750-F96E-452A-BFA7-C5916D15642E}"/>
          </ac:picMkLst>
        </pc:picChg>
        <pc:picChg chg="mod">
          <ac:chgData name="Solal Pirelli" userId="584f3c02d4d36311" providerId="LiveId" clId="{5044D632-22A6-4C9C-AEDD-05D77E62B719}" dt="2022-08-06T12:56:45.005" v="1177" actId="1076"/>
          <ac:picMkLst>
            <pc:docMk/>
            <pc:sldMk cId="2537461285" sldId="279"/>
            <ac:picMk id="15" creationId="{7BCA5DE3-CEBF-45F5-B32A-B91371A5F50C}"/>
          </ac:picMkLst>
        </pc:picChg>
      </pc:sldChg>
      <pc:sldChg chg="addSp delSp modSp new mod">
        <pc:chgData name="Solal Pirelli" userId="584f3c02d4d36311" providerId="LiveId" clId="{5044D632-22A6-4C9C-AEDD-05D77E62B719}" dt="2022-08-06T12:59:19.783" v="1204" actId="478"/>
        <pc:sldMkLst>
          <pc:docMk/>
          <pc:sldMk cId="4094140128" sldId="280"/>
        </pc:sldMkLst>
        <pc:spChg chg="mod">
          <ac:chgData name="Solal Pirelli" userId="584f3c02d4d36311" providerId="LiveId" clId="{5044D632-22A6-4C9C-AEDD-05D77E62B719}" dt="2022-08-06T12:59:15.431" v="1201" actId="20577"/>
          <ac:spMkLst>
            <pc:docMk/>
            <pc:sldMk cId="4094140128" sldId="280"/>
            <ac:spMk id="2" creationId="{A573D8B1-4D7D-4F2B-A775-3C95A75EF8C9}"/>
          </ac:spMkLst>
        </pc:spChg>
        <pc:spChg chg="del">
          <ac:chgData name="Solal Pirelli" userId="584f3c02d4d36311" providerId="LiveId" clId="{5044D632-22A6-4C9C-AEDD-05D77E62B719}" dt="2022-08-06T12:59:17.766" v="1202" actId="478"/>
          <ac:spMkLst>
            <pc:docMk/>
            <pc:sldMk cId="4094140128" sldId="280"/>
            <ac:spMk id="3" creationId="{0CE18940-AAFD-4FA5-96C4-DC9FFC79C49A}"/>
          </ac:spMkLst>
        </pc:spChg>
        <pc:spChg chg="del">
          <ac:chgData name="Solal Pirelli" userId="584f3c02d4d36311" providerId="LiveId" clId="{5044D632-22A6-4C9C-AEDD-05D77E62B719}" dt="2022-08-06T12:59:19.783" v="1204" actId="478"/>
          <ac:spMkLst>
            <pc:docMk/>
            <pc:sldMk cId="4094140128" sldId="280"/>
            <ac:spMk id="5" creationId="{C8CAB162-186C-4322-8F4A-A573D5A4F401}"/>
          </ac:spMkLst>
        </pc:spChg>
        <pc:picChg chg="add">
          <ac:chgData name="Solal Pirelli" userId="584f3c02d4d36311" providerId="LiveId" clId="{5044D632-22A6-4C9C-AEDD-05D77E62B719}" dt="2022-08-06T12:59:18.017" v="1203" actId="22"/>
          <ac:picMkLst>
            <pc:docMk/>
            <pc:sldMk cId="4094140128" sldId="280"/>
            <ac:picMk id="7" creationId="{8F38FD1A-8173-4184-B882-271ECDD249A8}"/>
          </ac:picMkLst>
        </pc:picChg>
      </pc:sldChg>
      <pc:sldChg chg="addSp delSp modSp new mod">
        <pc:chgData name="Solal Pirelli" userId="584f3c02d4d36311" providerId="LiveId" clId="{5044D632-22A6-4C9C-AEDD-05D77E62B719}" dt="2022-08-06T13:00:35.989" v="1219" actId="1076"/>
        <pc:sldMkLst>
          <pc:docMk/>
          <pc:sldMk cId="672841389" sldId="281"/>
        </pc:sldMkLst>
        <pc:spChg chg="mod">
          <ac:chgData name="Solal Pirelli" userId="584f3c02d4d36311" providerId="LiveId" clId="{5044D632-22A6-4C9C-AEDD-05D77E62B719}" dt="2022-08-06T12:59:25.895" v="1216" actId="20577"/>
          <ac:spMkLst>
            <pc:docMk/>
            <pc:sldMk cId="672841389" sldId="281"/>
            <ac:spMk id="2" creationId="{5E80801F-4D27-49AC-B340-1276631A80E2}"/>
          </ac:spMkLst>
        </pc:spChg>
        <pc:spChg chg="del">
          <ac:chgData name="Solal Pirelli" userId="584f3c02d4d36311" providerId="LiveId" clId="{5044D632-22A6-4C9C-AEDD-05D77E62B719}" dt="2022-08-06T13:00:21.069" v="1218" actId="22"/>
          <ac:spMkLst>
            <pc:docMk/>
            <pc:sldMk cId="672841389" sldId="281"/>
            <ac:spMk id="3" creationId="{1E5DB787-94BE-4FE4-B424-577E3BD01BF0}"/>
          </ac:spMkLst>
        </pc:spChg>
        <pc:spChg chg="del">
          <ac:chgData name="Solal Pirelli" userId="584f3c02d4d36311" providerId="LiveId" clId="{5044D632-22A6-4C9C-AEDD-05D77E62B719}" dt="2022-08-06T12:59:27.577" v="1217" actId="478"/>
          <ac:spMkLst>
            <pc:docMk/>
            <pc:sldMk cId="672841389" sldId="281"/>
            <ac:spMk id="5" creationId="{19FE33C9-0BC3-4994-A2DA-260C90FDA977}"/>
          </ac:spMkLst>
        </pc:spChg>
        <pc:picChg chg="add mod ord">
          <ac:chgData name="Solal Pirelli" userId="584f3c02d4d36311" providerId="LiveId" clId="{5044D632-22A6-4C9C-AEDD-05D77E62B719}" dt="2022-08-06T13:00:35.989" v="1219" actId="1076"/>
          <ac:picMkLst>
            <pc:docMk/>
            <pc:sldMk cId="672841389" sldId="281"/>
            <ac:picMk id="7" creationId="{702D49A4-9410-4AF1-AD8C-EF6449FD7E5D}"/>
          </ac:picMkLst>
        </pc:picChg>
      </pc:sldChg>
      <pc:sldChg chg="new del">
        <pc:chgData name="Solal Pirelli" userId="584f3c02d4d36311" providerId="LiveId" clId="{5044D632-22A6-4C9C-AEDD-05D77E62B719}" dt="2022-08-06T13:02:50.841" v="1221" actId="680"/>
        <pc:sldMkLst>
          <pc:docMk/>
          <pc:sldMk cId="1495900789" sldId="282"/>
        </pc:sldMkLst>
      </pc:sldChg>
      <pc:sldChg chg="addSp delSp modSp new mod">
        <pc:chgData name="Solal Pirelli" userId="584f3c02d4d36311" providerId="LiveId" clId="{5044D632-22A6-4C9C-AEDD-05D77E62B719}" dt="2022-08-06T13:27:21.377" v="1620" actId="962"/>
        <pc:sldMkLst>
          <pc:docMk/>
          <pc:sldMk cId="2841098776" sldId="282"/>
        </pc:sldMkLst>
        <pc:spChg chg="mod">
          <ac:chgData name="Solal Pirelli" userId="584f3c02d4d36311" providerId="LiveId" clId="{5044D632-22A6-4C9C-AEDD-05D77E62B719}" dt="2022-08-06T13:06:12.086" v="1335" actId="20577"/>
          <ac:spMkLst>
            <pc:docMk/>
            <pc:sldMk cId="2841098776" sldId="282"/>
            <ac:spMk id="2" creationId="{2869EC96-5A19-4A92-BF33-6B26006E8288}"/>
          </ac:spMkLst>
        </pc:spChg>
        <pc:spChg chg="del">
          <ac:chgData name="Solal Pirelli" userId="584f3c02d4d36311" providerId="LiveId" clId="{5044D632-22A6-4C9C-AEDD-05D77E62B719}" dt="2022-08-06T13:02:53.854" v="1223" actId="478"/>
          <ac:spMkLst>
            <pc:docMk/>
            <pc:sldMk cId="2841098776" sldId="282"/>
            <ac:spMk id="3" creationId="{EECFC577-B63C-4519-A690-4A686462CD83}"/>
          </ac:spMkLst>
        </pc:spChg>
        <pc:spChg chg="mod">
          <ac:chgData name="Solal Pirelli" userId="584f3c02d4d36311" providerId="LiveId" clId="{5044D632-22A6-4C9C-AEDD-05D77E62B719}" dt="2022-08-06T13:04:03.110" v="1289" actId="20577"/>
          <ac:spMkLst>
            <pc:docMk/>
            <pc:sldMk cId="2841098776" sldId="282"/>
            <ac:spMk id="5" creationId="{A5C7162A-2923-44B0-90BF-9ECB596EAA25}"/>
          </ac:spMkLst>
        </pc:spChg>
        <pc:picChg chg="add mod">
          <ac:chgData name="Solal Pirelli" userId="584f3c02d4d36311" providerId="LiveId" clId="{5044D632-22A6-4C9C-AEDD-05D77E62B719}" dt="2022-08-06T13:27:21.377" v="1620" actId="962"/>
          <ac:picMkLst>
            <pc:docMk/>
            <pc:sldMk cId="2841098776" sldId="282"/>
            <ac:picMk id="1026" creationId="{92A4CE16-916B-44BC-9883-95436DEF2CE2}"/>
          </ac:picMkLst>
        </pc:picChg>
      </pc:sldChg>
      <pc:sldChg chg="addSp delSp modSp new mod">
        <pc:chgData name="Solal Pirelli" userId="584f3c02d4d36311" providerId="LiveId" clId="{5044D632-22A6-4C9C-AEDD-05D77E62B719}" dt="2022-08-06T13:05:58.856" v="1329"/>
        <pc:sldMkLst>
          <pc:docMk/>
          <pc:sldMk cId="1348626230" sldId="283"/>
        </pc:sldMkLst>
        <pc:spChg chg="mod">
          <ac:chgData name="Solal Pirelli" userId="584f3c02d4d36311" providerId="LiveId" clId="{5044D632-22A6-4C9C-AEDD-05D77E62B719}" dt="2022-08-06T13:04:09.090" v="1297" actId="5793"/>
          <ac:spMkLst>
            <pc:docMk/>
            <pc:sldMk cId="1348626230" sldId="283"/>
            <ac:spMk id="2" creationId="{3E621866-7909-4D4E-838F-38BB0FFD634A}"/>
          </ac:spMkLst>
        </pc:spChg>
        <pc:spChg chg="del">
          <ac:chgData name="Solal Pirelli" userId="584f3c02d4d36311" providerId="LiveId" clId="{5044D632-22A6-4C9C-AEDD-05D77E62B719}" dt="2022-08-06T13:05:48.594" v="1298"/>
          <ac:spMkLst>
            <pc:docMk/>
            <pc:sldMk cId="1348626230" sldId="283"/>
            <ac:spMk id="3" creationId="{5EF9DCF0-B7A6-4268-8DDF-DEC49C132AFF}"/>
          </ac:spMkLst>
        </pc:spChg>
        <pc:spChg chg="mod">
          <ac:chgData name="Solal Pirelli" userId="584f3c02d4d36311" providerId="LiveId" clId="{5044D632-22A6-4C9C-AEDD-05D77E62B719}" dt="2022-08-06T13:05:58.856" v="1329"/>
          <ac:spMkLst>
            <pc:docMk/>
            <pc:sldMk cId="1348626230" sldId="283"/>
            <ac:spMk id="5" creationId="{291F14C3-8655-4A50-B391-5F3405393173}"/>
          </ac:spMkLst>
        </pc:spChg>
        <pc:picChg chg="add mod">
          <ac:chgData name="Solal Pirelli" userId="584f3c02d4d36311" providerId="LiveId" clId="{5044D632-22A6-4C9C-AEDD-05D77E62B719}" dt="2022-08-06T13:05:48.594" v="1298"/>
          <ac:picMkLst>
            <pc:docMk/>
            <pc:sldMk cId="1348626230" sldId="283"/>
            <ac:picMk id="2050" creationId="{1B47ECCE-9016-4BFA-A8C3-E752D18FACCD}"/>
          </ac:picMkLst>
        </pc:picChg>
      </pc:sldChg>
      <pc:sldChg chg="delSp modSp new mod">
        <pc:chgData name="Solal Pirelli" userId="584f3c02d4d36311" providerId="LiveId" clId="{5044D632-22A6-4C9C-AEDD-05D77E62B719}" dt="2022-08-09T06:35:41.588" v="12999" actId="20577"/>
        <pc:sldMkLst>
          <pc:docMk/>
          <pc:sldMk cId="1757804338" sldId="284"/>
        </pc:sldMkLst>
        <pc:spChg chg="mod">
          <ac:chgData name="Solal Pirelli" userId="584f3c02d4d36311" providerId="LiveId" clId="{5044D632-22A6-4C9C-AEDD-05D77E62B719}" dt="2022-08-06T13:06:55.056" v="1382" actId="20577"/>
          <ac:spMkLst>
            <pc:docMk/>
            <pc:sldMk cId="1757804338" sldId="284"/>
            <ac:spMk id="2" creationId="{386DEA06-84B3-4534-8AE6-369FB9EFCE0C}"/>
          </ac:spMkLst>
        </pc:spChg>
        <pc:spChg chg="mod">
          <ac:chgData name="Solal Pirelli" userId="584f3c02d4d36311" providerId="LiveId" clId="{5044D632-22A6-4C9C-AEDD-05D77E62B719}" dt="2022-08-09T06:35:41.588" v="12999" actId="20577"/>
          <ac:spMkLst>
            <pc:docMk/>
            <pc:sldMk cId="1757804338" sldId="284"/>
            <ac:spMk id="3" creationId="{D714BBAC-2016-479A-AE35-431EDDF49840}"/>
          </ac:spMkLst>
        </pc:spChg>
        <pc:spChg chg="del">
          <ac:chgData name="Solal Pirelli" userId="584f3c02d4d36311" providerId="LiveId" clId="{5044D632-22A6-4C9C-AEDD-05D77E62B719}" dt="2022-08-06T13:06:44.430" v="1337" actId="478"/>
          <ac:spMkLst>
            <pc:docMk/>
            <pc:sldMk cId="1757804338" sldId="284"/>
            <ac:spMk id="5" creationId="{D1967C0D-B906-4B68-A83C-DD9E1CA89AD2}"/>
          </ac:spMkLst>
        </pc:spChg>
      </pc:sldChg>
      <pc:sldChg chg="delSp modSp new mod">
        <pc:chgData name="Solal Pirelli" userId="584f3c02d4d36311" providerId="LiveId" clId="{5044D632-22A6-4C9C-AEDD-05D77E62B719}" dt="2022-08-06T13:20:21.946" v="1513" actId="478"/>
        <pc:sldMkLst>
          <pc:docMk/>
          <pc:sldMk cId="3686131258" sldId="285"/>
        </pc:sldMkLst>
        <pc:spChg chg="mod">
          <ac:chgData name="Solal Pirelli" userId="584f3c02d4d36311" providerId="LiveId" clId="{5044D632-22A6-4C9C-AEDD-05D77E62B719}" dt="2022-08-06T13:19:59.823" v="1459" actId="20577"/>
          <ac:spMkLst>
            <pc:docMk/>
            <pc:sldMk cId="3686131258" sldId="285"/>
            <ac:spMk id="2" creationId="{11DCF18C-6CA4-4EA5-A527-697EB23CB64E}"/>
          </ac:spMkLst>
        </pc:spChg>
        <pc:spChg chg="mod">
          <ac:chgData name="Solal Pirelli" userId="584f3c02d4d36311" providerId="LiveId" clId="{5044D632-22A6-4C9C-AEDD-05D77E62B719}" dt="2022-08-06T13:20:19.200" v="1512" actId="20577"/>
          <ac:spMkLst>
            <pc:docMk/>
            <pc:sldMk cId="3686131258" sldId="285"/>
            <ac:spMk id="3" creationId="{336C0E17-478F-4F6D-9849-35AC32E76399}"/>
          </ac:spMkLst>
        </pc:spChg>
        <pc:spChg chg="del">
          <ac:chgData name="Solal Pirelli" userId="584f3c02d4d36311" providerId="LiveId" clId="{5044D632-22A6-4C9C-AEDD-05D77E62B719}" dt="2022-08-06T13:20:21.946" v="1513" actId="478"/>
          <ac:spMkLst>
            <pc:docMk/>
            <pc:sldMk cId="3686131258" sldId="285"/>
            <ac:spMk id="5" creationId="{F64D585F-870D-4112-AA26-639B12B2AB04}"/>
          </ac:spMkLst>
        </pc:spChg>
      </pc:sldChg>
      <pc:sldChg chg="addSp delSp modSp add mod modClrScheme chgLayout">
        <pc:chgData name="Solal Pirelli" userId="584f3c02d4d36311" providerId="LiveId" clId="{5044D632-22A6-4C9C-AEDD-05D77E62B719}" dt="2022-08-06T13:26:53.591" v="1533" actId="20577"/>
        <pc:sldMkLst>
          <pc:docMk/>
          <pc:sldMk cId="843421772" sldId="286"/>
        </pc:sldMkLst>
        <pc:spChg chg="mod ord">
          <ac:chgData name="Solal Pirelli" userId="584f3c02d4d36311" providerId="LiveId" clId="{5044D632-22A6-4C9C-AEDD-05D77E62B719}" dt="2022-08-06T13:26:53.591" v="1533" actId="20577"/>
          <ac:spMkLst>
            <pc:docMk/>
            <pc:sldMk cId="843421772" sldId="286"/>
            <ac:spMk id="2" creationId="{DFB0F44F-982A-41FD-B215-31D208B4490B}"/>
          </ac:spMkLst>
        </pc:spChg>
        <pc:spChg chg="add del mod ord">
          <ac:chgData name="Solal Pirelli" userId="584f3c02d4d36311" providerId="LiveId" clId="{5044D632-22A6-4C9C-AEDD-05D77E62B719}" dt="2022-08-06T13:21:58.303" v="1518" actId="478"/>
          <ac:spMkLst>
            <pc:docMk/>
            <pc:sldMk cId="843421772" sldId="286"/>
            <ac:spMk id="3" creationId="{6819EB35-8734-418C-96B0-F6929BDEA351}"/>
          </ac:spMkLst>
        </pc:spChg>
        <pc:spChg chg="mod ord">
          <ac:chgData name="Solal Pirelli" userId="584f3c02d4d36311" providerId="LiveId" clId="{5044D632-22A6-4C9C-AEDD-05D77E62B719}" dt="2022-08-06T13:21:51.160" v="1515" actId="700"/>
          <ac:spMkLst>
            <pc:docMk/>
            <pc:sldMk cId="843421772" sldId="286"/>
            <ac:spMk id="4" creationId="{C0A968EF-D302-41F6-BDFA-463D94656B32}"/>
          </ac:spMkLst>
        </pc:spChg>
        <pc:spChg chg="add del mod ord">
          <ac:chgData name="Solal Pirelli" userId="584f3c02d4d36311" providerId="LiveId" clId="{5044D632-22A6-4C9C-AEDD-05D77E62B719}" dt="2022-08-06T13:21:59.808" v="1519" actId="478"/>
          <ac:spMkLst>
            <pc:docMk/>
            <pc:sldMk cId="843421772" sldId="286"/>
            <ac:spMk id="6" creationId="{DF91977A-01AE-4832-831E-2A9E1831964A}"/>
          </ac:spMkLst>
        </pc:spChg>
      </pc:sldChg>
      <pc:sldChg chg="addSp delSp modSp add mod modClrScheme chgLayout">
        <pc:chgData name="Solal Pirelli" userId="584f3c02d4d36311" providerId="LiveId" clId="{5044D632-22A6-4C9C-AEDD-05D77E62B719}" dt="2022-08-07T13:01:12.258" v="4228" actId="1076"/>
        <pc:sldMkLst>
          <pc:docMk/>
          <pc:sldMk cId="472732339" sldId="287"/>
        </pc:sldMkLst>
        <pc:spChg chg="add del mod ord">
          <ac:chgData name="Solal Pirelli" userId="584f3c02d4d36311" providerId="LiveId" clId="{5044D632-22A6-4C9C-AEDD-05D77E62B719}" dt="2022-08-06T13:22:01.398" v="1520" actId="478"/>
          <ac:spMkLst>
            <pc:docMk/>
            <pc:sldMk cId="472732339" sldId="287"/>
            <ac:spMk id="2" creationId="{2528918C-E5EC-4577-A650-0265525CA7F7}"/>
          </ac:spMkLst>
        </pc:spChg>
        <pc:spChg chg="add del mod ord">
          <ac:chgData name="Solal Pirelli" userId="584f3c02d4d36311" providerId="LiveId" clId="{5044D632-22A6-4C9C-AEDD-05D77E62B719}" dt="2022-08-06T13:22:02.562" v="1521" actId="478"/>
          <ac:spMkLst>
            <pc:docMk/>
            <pc:sldMk cId="472732339" sldId="287"/>
            <ac:spMk id="3" creationId="{B6034AF2-1C33-4A17-BA73-5E7628A9CED7}"/>
          </ac:spMkLst>
        </pc:spChg>
        <pc:spChg chg="mod ord">
          <ac:chgData name="Solal Pirelli" userId="584f3c02d4d36311" providerId="LiveId" clId="{5044D632-22A6-4C9C-AEDD-05D77E62B719}" dt="2022-08-06T13:21:54.144" v="1516" actId="700"/>
          <ac:spMkLst>
            <pc:docMk/>
            <pc:sldMk cId="472732339" sldId="287"/>
            <ac:spMk id="4" creationId="{B9C7FFAF-673C-4A7C-9BC7-BB9AE299EA56}"/>
          </ac:spMkLst>
        </pc:spChg>
        <pc:spChg chg="add del mod">
          <ac:chgData name="Solal Pirelli" userId="584f3c02d4d36311" providerId="LiveId" clId="{5044D632-22A6-4C9C-AEDD-05D77E62B719}" dt="2022-08-06T13:27:00.217" v="1535" actId="478"/>
          <ac:spMkLst>
            <pc:docMk/>
            <pc:sldMk cId="472732339" sldId="287"/>
            <ac:spMk id="8" creationId="{8D3ED107-17CC-4775-9C5D-E2738923DB8C}"/>
          </ac:spMkLst>
        </pc:spChg>
        <pc:spChg chg="del mod ord">
          <ac:chgData name="Solal Pirelli" userId="584f3c02d4d36311" providerId="LiveId" clId="{5044D632-22A6-4C9C-AEDD-05D77E62B719}" dt="2022-08-06T13:26:57.180" v="1534" actId="478"/>
          <ac:spMkLst>
            <pc:docMk/>
            <pc:sldMk cId="472732339" sldId="287"/>
            <ac:spMk id="45" creationId="{E16E1714-73B3-4565-BE68-EF7FE9789628}"/>
          </ac:spMkLst>
        </pc:spChg>
        <pc:picChg chg="mod">
          <ac:chgData name="Solal Pirelli" userId="584f3c02d4d36311" providerId="LiveId" clId="{5044D632-22A6-4C9C-AEDD-05D77E62B719}" dt="2022-08-06T13:28:27.736" v="1631" actId="207"/>
          <ac:picMkLst>
            <pc:docMk/>
            <pc:sldMk cId="472732339" sldId="287"/>
            <ac:picMk id="5" creationId="{DE3E5C66-2435-4F81-B08E-B53A8C2C596D}"/>
          </ac:picMkLst>
        </pc:picChg>
        <pc:picChg chg="mod">
          <ac:chgData name="Solal Pirelli" userId="584f3c02d4d36311" providerId="LiveId" clId="{5044D632-22A6-4C9C-AEDD-05D77E62B719}" dt="2022-08-06T13:28:44.087" v="1641" actId="1076"/>
          <ac:picMkLst>
            <pc:docMk/>
            <pc:sldMk cId="472732339" sldId="287"/>
            <ac:picMk id="7" creationId="{B65F8458-2CB5-4F28-A951-0ACC7318AB0A}"/>
          </ac:picMkLst>
        </pc:picChg>
        <pc:picChg chg="mod">
          <ac:chgData name="Solal Pirelli" userId="584f3c02d4d36311" providerId="LiveId" clId="{5044D632-22A6-4C9C-AEDD-05D77E62B719}" dt="2022-08-06T13:28:37.198" v="1637" actId="1076"/>
          <ac:picMkLst>
            <pc:docMk/>
            <pc:sldMk cId="472732339" sldId="287"/>
            <ac:picMk id="9" creationId="{EDD9231B-7A84-402F-A57E-00E8E7C492A2}"/>
          </ac:picMkLst>
        </pc:picChg>
        <pc:picChg chg="mod">
          <ac:chgData name="Solal Pirelli" userId="584f3c02d4d36311" providerId="LiveId" clId="{5044D632-22A6-4C9C-AEDD-05D77E62B719}" dt="2022-08-06T13:28:39.446" v="1638" actId="1076"/>
          <ac:picMkLst>
            <pc:docMk/>
            <pc:sldMk cId="472732339" sldId="287"/>
            <ac:picMk id="11" creationId="{96B192C6-1238-4A70-83A1-8C0F7821BC14}"/>
          </ac:picMkLst>
        </pc:picChg>
        <pc:picChg chg="mod">
          <ac:chgData name="Solal Pirelli" userId="584f3c02d4d36311" providerId="LiveId" clId="{5044D632-22A6-4C9C-AEDD-05D77E62B719}" dt="2022-08-06T13:28:27.736" v="1631" actId="207"/>
          <ac:picMkLst>
            <pc:docMk/>
            <pc:sldMk cId="472732339" sldId="287"/>
            <ac:picMk id="13" creationId="{B7951705-C40C-4605-85BC-DBC0F8DBDFD0}"/>
          </ac:picMkLst>
        </pc:picChg>
        <pc:picChg chg="mod">
          <ac:chgData name="Solal Pirelli" userId="584f3c02d4d36311" providerId="LiveId" clId="{5044D632-22A6-4C9C-AEDD-05D77E62B719}" dt="2022-08-06T13:28:45.310" v="1642" actId="1076"/>
          <ac:picMkLst>
            <pc:docMk/>
            <pc:sldMk cId="472732339" sldId="287"/>
            <ac:picMk id="15" creationId="{9C86EF19-394B-445E-B368-768D84CF251B}"/>
          </ac:picMkLst>
        </pc:picChg>
        <pc:picChg chg="mod">
          <ac:chgData name="Solal Pirelli" userId="584f3c02d4d36311" providerId="LiveId" clId="{5044D632-22A6-4C9C-AEDD-05D77E62B719}" dt="2022-08-06T13:28:55.367" v="1645" actId="1076"/>
          <ac:picMkLst>
            <pc:docMk/>
            <pc:sldMk cId="472732339" sldId="287"/>
            <ac:picMk id="17" creationId="{0924644A-138F-40C4-92CD-71680507A341}"/>
          </ac:picMkLst>
        </pc:picChg>
        <pc:picChg chg="mod">
          <ac:chgData name="Solal Pirelli" userId="584f3c02d4d36311" providerId="LiveId" clId="{5044D632-22A6-4C9C-AEDD-05D77E62B719}" dt="2022-08-06T13:28:53.607" v="1644" actId="1076"/>
          <ac:picMkLst>
            <pc:docMk/>
            <pc:sldMk cId="472732339" sldId="287"/>
            <ac:picMk id="19" creationId="{4AF58C6A-0484-4CA3-A81E-59668D9354F8}"/>
          </ac:picMkLst>
        </pc:picChg>
        <pc:picChg chg="mod">
          <ac:chgData name="Solal Pirelli" userId="584f3c02d4d36311" providerId="LiveId" clId="{5044D632-22A6-4C9C-AEDD-05D77E62B719}" dt="2022-08-06T13:29:02.335" v="1650" actId="1076"/>
          <ac:picMkLst>
            <pc:docMk/>
            <pc:sldMk cId="472732339" sldId="287"/>
            <ac:picMk id="21" creationId="{D70A4CF6-6F92-4AE2-A55F-8A6D7B80FB22}"/>
          </ac:picMkLst>
        </pc:picChg>
        <pc:picChg chg="mod">
          <ac:chgData name="Solal Pirelli" userId="584f3c02d4d36311" providerId="LiveId" clId="{5044D632-22A6-4C9C-AEDD-05D77E62B719}" dt="2022-08-06T13:29:10.543" v="1656" actId="1076"/>
          <ac:picMkLst>
            <pc:docMk/>
            <pc:sldMk cId="472732339" sldId="287"/>
            <ac:picMk id="23" creationId="{0E1FA41F-146F-4B90-9F78-DB142DF0E8AE}"/>
          </ac:picMkLst>
        </pc:picChg>
        <pc:picChg chg="mod">
          <ac:chgData name="Solal Pirelli" userId="584f3c02d4d36311" providerId="LiveId" clId="{5044D632-22A6-4C9C-AEDD-05D77E62B719}" dt="2022-08-06T13:29:01.207" v="1649" actId="1076"/>
          <ac:picMkLst>
            <pc:docMk/>
            <pc:sldMk cId="472732339" sldId="287"/>
            <ac:picMk id="25" creationId="{7D85AA33-E09E-448A-88E4-FE870DB03F4A}"/>
          </ac:picMkLst>
        </pc:picChg>
        <pc:picChg chg="mod">
          <ac:chgData name="Solal Pirelli" userId="584f3c02d4d36311" providerId="LiveId" clId="{5044D632-22A6-4C9C-AEDD-05D77E62B719}" dt="2022-08-06T13:28:34.199" v="1635" actId="1076"/>
          <ac:picMkLst>
            <pc:docMk/>
            <pc:sldMk cId="472732339" sldId="287"/>
            <ac:picMk id="27" creationId="{13D55BBF-1DC9-4431-953D-85B69D7118D5}"/>
          </ac:picMkLst>
        </pc:picChg>
        <pc:picChg chg="mod">
          <ac:chgData name="Solal Pirelli" userId="584f3c02d4d36311" providerId="LiveId" clId="{5044D632-22A6-4C9C-AEDD-05D77E62B719}" dt="2022-08-07T13:01:10.834" v="4227" actId="1076"/>
          <ac:picMkLst>
            <pc:docMk/>
            <pc:sldMk cId="472732339" sldId="287"/>
            <ac:picMk id="28" creationId="{6C31F0E5-DCCD-4F7F-A7C3-B03522427BCB}"/>
          </ac:picMkLst>
        </pc:picChg>
        <pc:picChg chg="mod">
          <ac:chgData name="Solal Pirelli" userId="584f3c02d4d36311" providerId="LiveId" clId="{5044D632-22A6-4C9C-AEDD-05D77E62B719}" dt="2022-08-06T13:29:11.583" v="1657" actId="1076"/>
          <ac:picMkLst>
            <pc:docMk/>
            <pc:sldMk cId="472732339" sldId="287"/>
            <ac:picMk id="29" creationId="{A7AC1832-8A67-45E1-BBA7-BE5C7AEE5960}"/>
          </ac:picMkLst>
        </pc:picChg>
        <pc:picChg chg="mod">
          <ac:chgData name="Solal Pirelli" userId="584f3c02d4d36311" providerId="LiveId" clId="{5044D632-22A6-4C9C-AEDD-05D77E62B719}" dt="2022-08-06T13:28:35.279" v="1636" actId="1076"/>
          <ac:picMkLst>
            <pc:docMk/>
            <pc:sldMk cId="472732339" sldId="287"/>
            <ac:picMk id="30" creationId="{FE93E84F-3863-4D08-B9B1-C94E07ADC094}"/>
          </ac:picMkLst>
        </pc:picChg>
        <pc:picChg chg="mod">
          <ac:chgData name="Solal Pirelli" userId="584f3c02d4d36311" providerId="LiveId" clId="{5044D632-22A6-4C9C-AEDD-05D77E62B719}" dt="2022-08-06T13:29:09.631" v="1655" actId="1076"/>
          <ac:picMkLst>
            <pc:docMk/>
            <pc:sldMk cId="472732339" sldId="287"/>
            <ac:picMk id="31" creationId="{106FF584-55CB-400B-B63E-F54EE164C230}"/>
          </ac:picMkLst>
        </pc:picChg>
        <pc:picChg chg="mod">
          <ac:chgData name="Solal Pirelli" userId="584f3c02d4d36311" providerId="LiveId" clId="{5044D632-22A6-4C9C-AEDD-05D77E62B719}" dt="2022-08-06T13:28:41.807" v="1640" actId="1076"/>
          <ac:picMkLst>
            <pc:docMk/>
            <pc:sldMk cId="472732339" sldId="287"/>
            <ac:picMk id="32" creationId="{6B4379BA-071C-4664-AD7D-34061B30455B}"/>
          </ac:picMkLst>
        </pc:picChg>
        <pc:picChg chg="mod">
          <ac:chgData name="Solal Pirelli" userId="584f3c02d4d36311" providerId="LiveId" clId="{5044D632-22A6-4C9C-AEDD-05D77E62B719}" dt="2022-08-06T13:28:27.736" v="1631" actId="207"/>
          <ac:picMkLst>
            <pc:docMk/>
            <pc:sldMk cId="472732339" sldId="287"/>
            <ac:picMk id="33" creationId="{094BEECE-9D58-419D-9941-1A7AF3BC2BB8}"/>
          </ac:picMkLst>
        </pc:picChg>
        <pc:picChg chg="mod">
          <ac:chgData name="Solal Pirelli" userId="584f3c02d4d36311" providerId="LiveId" clId="{5044D632-22A6-4C9C-AEDD-05D77E62B719}" dt="2022-08-06T13:28:27.736" v="1631" actId="207"/>
          <ac:picMkLst>
            <pc:docMk/>
            <pc:sldMk cId="472732339" sldId="287"/>
            <ac:picMk id="34" creationId="{30BEA7C4-E6BF-47ED-A1C5-B76E5FBDD242}"/>
          </ac:picMkLst>
        </pc:picChg>
        <pc:picChg chg="mod">
          <ac:chgData name="Solal Pirelli" userId="584f3c02d4d36311" providerId="LiveId" clId="{5044D632-22A6-4C9C-AEDD-05D77E62B719}" dt="2022-08-06T13:28:27.736" v="1631" actId="207"/>
          <ac:picMkLst>
            <pc:docMk/>
            <pc:sldMk cId="472732339" sldId="287"/>
            <ac:picMk id="35" creationId="{CDCCF9C7-04B9-49E3-8587-1743A21EA1C3}"/>
          </ac:picMkLst>
        </pc:picChg>
        <pc:picChg chg="mod">
          <ac:chgData name="Solal Pirelli" userId="584f3c02d4d36311" providerId="LiveId" clId="{5044D632-22A6-4C9C-AEDD-05D77E62B719}" dt="2022-08-07T13:01:12.258" v="4228" actId="1076"/>
          <ac:picMkLst>
            <pc:docMk/>
            <pc:sldMk cId="472732339" sldId="287"/>
            <ac:picMk id="36" creationId="{54B44374-5573-44F3-9D3D-7A887531C5C5}"/>
          </ac:picMkLst>
        </pc:picChg>
        <pc:picChg chg="mod">
          <ac:chgData name="Solal Pirelli" userId="584f3c02d4d36311" providerId="LiveId" clId="{5044D632-22A6-4C9C-AEDD-05D77E62B719}" dt="2022-08-06T13:28:27.736" v="1631" actId="207"/>
          <ac:picMkLst>
            <pc:docMk/>
            <pc:sldMk cId="472732339" sldId="287"/>
            <ac:picMk id="37" creationId="{31EACAE4-BF14-495F-8615-B98F9F64F599}"/>
          </ac:picMkLst>
        </pc:picChg>
        <pc:picChg chg="mod">
          <ac:chgData name="Solal Pirelli" userId="584f3c02d4d36311" providerId="LiveId" clId="{5044D632-22A6-4C9C-AEDD-05D77E62B719}" dt="2022-08-06T13:29:14.279" v="1659" actId="1076"/>
          <ac:picMkLst>
            <pc:docMk/>
            <pc:sldMk cId="472732339" sldId="287"/>
            <ac:picMk id="38" creationId="{76E61EAD-620F-4337-86EB-DEFAA8C1F6B3}"/>
          </ac:picMkLst>
        </pc:picChg>
        <pc:picChg chg="mod">
          <ac:chgData name="Solal Pirelli" userId="584f3c02d4d36311" providerId="LiveId" clId="{5044D632-22A6-4C9C-AEDD-05D77E62B719}" dt="2022-08-06T13:29:12.534" v="1658" actId="1076"/>
          <ac:picMkLst>
            <pc:docMk/>
            <pc:sldMk cId="472732339" sldId="287"/>
            <ac:picMk id="39" creationId="{F23E10D6-69F8-40B5-A1C8-8D8C2E87EB0D}"/>
          </ac:picMkLst>
        </pc:picChg>
      </pc:sldChg>
      <pc:sldChg chg="addSp delSp modSp add mod modClrScheme modAnim chgLayout">
        <pc:chgData name="Solal Pirelli" userId="584f3c02d4d36311" providerId="LiveId" clId="{5044D632-22A6-4C9C-AEDD-05D77E62B719}" dt="2022-08-06T13:36:19.040" v="2182" actId="207"/>
        <pc:sldMkLst>
          <pc:docMk/>
          <pc:sldMk cId="3252546588" sldId="288"/>
        </pc:sldMkLst>
        <pc:spChg chg="mod">
          <ac:chgData name="Solal Pirelli" userId="584f3c02d4d36311" providerId="LiveId" clId="{5044D632-22A6-4C9C-AEDD-05D77E62B719}" dt="2022-08-06T13:29:42.378" v="1660" actId="1076"/>
          <ac:spMkLst>
            <pc:docMk/>
            <pc:sldMk cId="3252546588" sldId="288"/>
            <ac:spMk id="2" creationId="{67EC83A1-1E4B-4E76-92C5-84DD18ED325E}"/>
          </ac:spMkLst>
        </pc:spChg>
        <pc:spChg chg="add del mod ord">
          <ac:chgData name="Solal Pirelli" userId="584f3c02d4d36311" providerId="LiveId" clId="{5044D632-22A6-4C9C-AEDD-05D77E62B719}" dt="2022-08-06T13:22:04.626" v="1522" actId="478"/>
          <ac:spMkLst>
            <pc:docMk/>
            <pc:sldMk cId="3252546588" sldId="288"/>
            <ac:spMk id="3" creationId="{6E5D5299-C79B-4711-8B52-CCDB9FD11EDD}"/>
          </ac:spMkLst>
        </pc:spChg>
        <pc:spChg chg="mod ord">
          <ac:chgData name="Solal Pirelli" userId="584f3c02d4d36311" providerId="LiveId" clId="{5044D632-22A6-4C9C-AEDD-05D77E62B719}" dt="2022-08-06T13:21:56.488" v="1517" actId="700"/>
          <ac:spMkLst>
            <pc:docMk/>
            <pc:sldMk cId="3252546588" sldId="288"/>
            <ac:spMk id="4" creationId="{B9C7FFAF-673C-4A7C-9BC7-BB9AE299EA56}"/>
          </ac:spMkLst>
        </pc:spChg>
        <pc:spChg chg="add del mod ord">
          <ac:chgData name="Solal Pirelli" userId="584f3c02d4d36311" providerId="LiveId" clId="{5044D632-22A6-4C9C-AEDD-05D77E62B719}" dt="2022-08-06T13:22:06.023" v="1523" actId="478"/>
          <ac:spMkLst>
            <pc:docMk/>
            <pc:sldMk cId="3252546588" sldId="288"/>
            <ac:spMk id="5" creationId="{FBE83D5D-23FB-4314-80EE-2032D837D248}"/>
          </ac:spMkLst>
        </pc:spChg>
        <pc:spChg chg="add del mod">
          <ac:chgData name="Solal Pirelli" userId="584f3c02d4d36311" providerId="LiveId" clId="{5044D632-22A6-4C9C-AEDD-05D77E62B719}" dt="2022-08-06T13:27:35.832" v="1622" actId="478"/>
          <ac:spMkLst>
            <pc:docMk/>
            <pc:sldMk cId="3252546588" sldId="288"/>
            <ac:spMk id="8" creationId="{974D4442-D90C-4210-A14B-DEA1C59CE749}"/>
          </ac:spMkLst>
        </pc:spChg>
        <pc:spChg chg="del mod ord">
          <ac:chgData name="Solal Pirelli" userId="584f3c02d4d36311" providerId="LiveId" clId="{5044D632-22A6-4C9C-AEDD-05D77E62B719}" dt="2022-08-06T13:27:34.758" v="1621" actId="478"/>
          <ac:spMkLst>
            <pc:docMk/>
            <pc:sldMk cId="3252546588" sldId="288"/>
            <ac:spMk id="45" creationId="{E16E1714-73B3-4565-BE68-EF7FE9789628}"/>
          </ac:spMkLst>
        </pc:spChg>
        <pc:spChg chg="mod">
          <ac:chgData name="Solal Pirelli" userId="584f3c02d4d36311" providerId="LiveId" clId="{5044D632-22A6-4C9C-AEDD-05D77E62B719}" dt="2022-08-06T13:22:24.107" v="1526" actId="207"/>
          <ac:spMkLst>
            <pc:docMk/>
            <pc:sldMk cId="3252546588" sldId="288"/>
            <ac:spMk id="46" creationId="{A661E654-4677-49E3-B933-2E16653769F2}"/>
          </ac:spMkLst>
        </pc:spChg>
        <pc:spChg chg="mod">
          <ac:chgData name="Solal Pirelli" userId="584f3c02d4d36311" providerId="LiveId" clId="{5044D632-22A6-4C9C-AEDD-05D77E62B719}" dt="2022-08-06T13:22:24.107" v="1526" actId="207"/>
          <ac:spMkLst>
            <pc:docMk/>
            <pc:sldMk cId="3252546588" sldId="288"/>
            <ac:spMk id="47" creationId="{E9616076-8709-48D6-8EFD-EB83FBC14667}"/>
          </ac:spMkLst>
        </pc:spChg>
        <pc:spChg chg="mod">
          <ac:chgData name="Solal Pirelli" userId="584f3c02d4d36311" providerId="LiveId" clId="{5044D632-22A6-4C9C-AEDD-05D77E62B719}" dt="2022-08-06T13:22:24.107" v="1526" actId="207"/>
          <ac:spMkLst>
            <pc:docMk/>
            <pc:sldMk cId="3252546588" sldId="288"/>
            <ac:spMk id="48" creationId="{8CC41BAB-B0C3-48D5-A91D-C6CB8EC208E3}"/>
          </ac:spMkLst>
        </pc:spChg>
        <pc:spChg chg="mod">
          <ac:chgData name="Solal Pirelli" userId="584f3c02d4d36311" providerId="LiveId" clId="{5044D632-22A6-4C9C-AEDD-05D77E62B719}" dt="2022-08-06T13:22:24.107" v="1526" actId="207"/>
          <ac:spMkLst>
            <pc:docMk/>
            <pc:sldMk cId="3252546588" sldId="288"/>
            <ac:spMk id="49" creationId="{E25E5F5D-B569-42A5-B26D-81CE67901426}"/>
          </ac:spMkLst>
        </pc:sp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7" creationId="{B65F8458-2CB5-4F28-A951-0ACC7318AB0A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9" creationId="{EDD9231B-7A84-402F-A57E-00E8E7C492A2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11" creationId="{96B192C6-1238-4A70-83A1-8C0F7821BC14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13" creationId="{B7951705-C40C-4605-85BC-DBC0F8DBDFD0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15" creationId="{9C86EF19-394B-445E-B368-768D84CF251B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17" creationId="{0924644A-138F-40C4-92CD-71680507A341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19" creationId="{4AF58C6A-0484-4CA3-A81E-59668D9354F8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21" creationId="{D70A4CF6-6F92-4AE2-A55F-8A6D7B80FB22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23" creationId="{0E1FA41F-146F-4B90-9F78-DB142DF0E8AE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25" creationId="{7D85AA33-E09E-448A-88E4-FE870DB03F4A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27" creationId="{13D55BBF-1DC9-4431-953D-85B69D7118D5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28" creationId="{6C31F0E5-DCCD-4F7F-A7C3-B03522427BCB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29" creationId="{A7AC1832-8A67-45E1-BBA7-BE5C7AEE5960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30" creationId="{FE93E84F-3863-4D08-B9B1-C94E07ADC094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31" creationId="{106FF584-55CB-400B-B63E-F54EE164C230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32" creationId="{6B4379BA-071C-4664-AD7D-34061B30455B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33" creationId="{094BEECE-9D58-419D-9941-1A7AF3BC2BB8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34" creationId="{30BEA7C4-E6BF-47ED-A1C5-B76E5FBDD242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35" creationId="{CDCCF9C7-04B9-49E3-8587-1743A21EA1C3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36" creationId="{54B44374-5573-44F3-9D3D-7A887531C5C5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37" creationId="{31EACAE4-BF14-495F-8615-B98F9F64F599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38" creationId="{76E61EAD-620F-4337-86EB-DEFAA8C1F6B3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39" creationId="{F23E10D6-69F8-40B5-A1C8-8D8C2E87EB0D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40" creationId="{3E276BC9-41A4-48E9-BDA4-25D5E149C870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41" creationId="{85301D48-3A52-45FF-93F6-5D2E1108FD96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42" creationId="{D26248E6-79BE-4FEA-BA5E-18A5CC5D5650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43" creationId="{45172753-1AB8-427D-BE22-FA279279C19C}"/>
          </ac:picMkLst>
        </pc:picChg>
        <pc:picChg chg="mod">
          <ac:chgData name="Solal Pirelli" userId="584f3c02d4d36311" providerId="LiveId" clId="{5044D632-22A6-4C9C-AEDD-05D77E62B719}" dt="2022-08-06T13:36:19.040" v="2182" actId="207"/>
          <ac:picMkLst>
            <pc:docMk/>
            <pc:sldMk cId="3252546588" sldId="288"/>
            <ac:picMk id="44" creationId="{DE8E50FF-FDF1-4F6B-A80B-2B3F5957648D}"/>
          </ac:picMkLst>
        </pc:picChg>
      </pc:sldChg>
      <pc:sldChg chg="delSp modSp new mod">
        <pc:chgData name="Solal Pirelli" userId="584f3c02d4d36311" providerId="LiveId" clId="{5044D632-22A6-4C9C-AEDD-05D77E62B719}" dt="2022-08-06T13:30:12.089" v="1715" actId="478"/>
        <pc:sldMkLst>
          <pc:docMk/>
          <pc:sldMk cId="1938184792" sldId="289"/>
        </pc:sldMkLst>
        <pc:spChg chg="mod">
          <ac:chgData name="Solal Pirelli" userId="584f3c02d4d36311" providerId="LiveId" clId="{5044D632-22A6-4C9C-AEDD-05D77E62B719}" dt="2022-08-06T13:29:58.381" v="1673" actId="313"/>
          <ac:spMkLst>
            <pc:docMk/>
            <pc:sldMk cId="1938184792" sldId="289"/>
            <ac:spMk id="2" creationId="{813DFFA5-64C6-4D65-AA09-FC41BC15EC75}"/>
          </ac:spMkLst>
        </pc:spChg>
        <pc:spChg chg="mod">
          <ac:chgData name="Solal Pirelli" userId="584f3c02d4d36311" providerId="LiveId" clId="{5044D632-22A6-4C9C-AEDD-05D77E62B719}" dt="2022-08-06T13:30:06.504" v="1714" actId="20577"/>
          <ac:spMkLst>
            <pc:docMk/>
            <pc:sldMk cId="1938184792" sldId="289"/>
            <ac:spMk id="3" creationId="{7379411A-0879-46B0-9763-CB42D6FBAFBF}"/>
          </ac:spMkLst>
        </pc:spChg>
        <pc:spChg chg="del">
          <ac:chgData name="Solal Pirelli" userId="584f3c02d4d36311" providerId="LiveId" clId="{5044D632-22A6-4C9C-AEDD-05D77E62B719}" dt="2022-08-06T13:30:12.089" v="1715" actId="478"/>
          <ac:spMkLst>
            <pc:docMk/>
            <pc:sldMk cId="1938184792" sldId="289"/>
            <ac:spMk id="5" creationId="{A1A9027B-8470-427D-BEB7-B04158DF49CA}"/>
          </ac:spMkLst>
        </pc:spChg>
      </pc:sldChg>
      <pc:sldChg chg="addSp delSp modSp new mod">
        <pc:chgData name="Solal Pirelli" userId="584f3c02d4d36311" providerId="LiveId" clId="{5044D632-22A6-4C9C-AEDD-05D77E62B719}" dt="2022-08-06T13:30:30.023" v="1726" actId="478"/>
        <pc:sldMkLst>
          <pc:docMk/>
          <pc:sldMk cId="1204216260" sldId="290"/>
        </pc:sldMkLst>
        <pc:spChg chg="mod">
          <ac:chgData name="Solal Pirelli" userId="584f3c02d4d36311" providerId="LiveId" clId="{5044D632-22A6-4C9C-AEDD-05D77E62B719}" dt="2022-08-06T13:30:20.207" v="1723" actId="20577"/>
          <ac:spMkLst>
            <pc:docMk/>
            <pc:sldMk cId="1204216260" sldId="290"/>
            <ac:spMk id="2" creationId="{92B9D1A4-8B49-41F4-9B78-64D5DC2979E6}"/>
          </ac:spMkLst>
        </pc:spChg>
        <pc:spChg chg="del">
          <ac:chgData name="Solal Pirelli" userId="584f3c02d4d36311" providerId="LiveId" clId="{5044D632-22A6-4C9C-AEDD-05D77E62B719}" dt="2022-08-06T13:30:30.023" v="1726" actId="478"/>
          <ac:spMkLst>
            <pc:docMk/>
            <pc:sldMk cId="1204216260" sldId="290"/>
            <ac:spMk id="3" creationId="{343955AE-1D93-45FC-9D7A-BF18C2E5B649}"/>
          </ac:spMkLst>
        </pc:spChg>
        <pc:spChg chg="del">
          <ac:chgData name="Solal Pirelli" userId="584f3c02d4d36311" providerId="LiveId" clId="{5044D632-22A6-4C9C-AEDD-05D77E62B719}" dt="2022-08-06T13:30:22.080" v="1724" actId="478"/>
          <ac:spMkLst>
            <pc:docMk/>
            <pc:sldMk cId="1204216260" sldId="290"/>
            <ac:spMk id="5" creationId="{5476A382-3052-4968-8A46-8DB3031C6A58}"/>
          </ac:spMkLst>
        </pc:spChg>
        <pc:picChg chg="add mod">
          <ac:chgData name="Solal Pirelli" userId="584f3c02d4d36311" providerId="LiveId" clId="{5044D632-22A6-4C9C-AEDD-05D77E62B719}" dt="2022-08-06T13:30:28.155" v="1725"/>
          <ac:picMkLst>
            <pc:docMk/>
            <pc:sldMk cId="1204216260" sldId="290"/>
            <ac:picMk id="6" creationId="{CC689354-ED6B-467B-B410-B1D6F9D175A2}"/>
          </ac:picMkLst>
        </pc:picChg>
        <pc:picChg chg="add mod">
          <ac:chgData name="Solal Pirelli" userId="584f3c02d4d36311" providerId="LiveId" clId="{5044D632-22A6-4C9C-AEDD-05D77E62B719}" dt="2022-08-06T13:30:28.155" v="1725"/>
          <ac:picMkLst>
            <pc:docMk/>
            <pc:sldMk cId="1204216260" sldId="290"/>
            <ac:picMk id="7" creationId="{BA7A6C2F-2EC7-4840-AAA8-12B44327772D}"/>
          </ac:picMkLst>
        </pc:picChg>
      </pc:sldChg>
      <pc:sldChg chg="delSp modSp new mod modAnim">
        <pc:chgData name="Solal Pirelli" userId="584f3c02d4d36311" providerId="LiveId" clId="{5044D632-22A6-4C9C-AEDD-05D77E62B719}" dt="2022-08-15T18:32:18.206" v="13870"/>
        <pc:sldMkLst>
          <pc:docMk/>
          <pc:sldMk cId="1803086642" sldId="291"/>
        </pc:sldMkLst>
        <pc:spChg chg="mod">
          <ac:chgData name="Solal Pirelli" userId="584f3c02d4d36311" providerId="LiveId" clId="{5044D632-22A6-4C9C-AEDD-05D77E62B719}" dt="2022-08-06T14:15:24.780" v="2995" actId="20577"/>
          <ac:spMkLst>
            <pc:docMk/>
            <pc:sldMk cId="1803086642" sldId="291"/>
            <ac:spMk id="2" creationId="{85D5750A-FD07-4D91-8A75-BA79BADFACE6}"/>
          </ac:spMkLst>
        </pc:spChg>
        <pc:spChg chg="mod">
          <ac:chgData name="Solal Pirelli" userId="584f3c02d4d36311" providerId="LiveId" clId="{5044D632-22A6-4C9C-AEDD-05D77E62B719}" dt="2022-08-06T13:31:39.098" v="1911" actId="20577"/>
          <ac:spMkLst>
            <pc:docMk/>
            <pc:sldMk cId="1803086642" sldId="291"/>
            <ac:spMk id="3" creationId="{5ABA6C0A-087C-4051-83A5-5E50C4AF0CF8}"/>
          </ac:spMkLst>
        </pc:spChg>
        <pc:spChg chg="del">
          <ac:chgData name="Solal Pirelli" userId="584f3c02d4d36311" providerId="LiveId" clId="{5044D632-22A6-4C9C-AEDD-05D77E62B719}" dt="2022-08-06T13:31:41.606" v="1912" actId="478"/>
          <ac:spMkLst>
            <pc:docMk/>
            <pc:sldMk cId="1803086642" sldId="291"/>
            <ac:spMk id="5" creationId="{006CC31E-3618-4BD5-8251-E5614C0E6B3A}"/>
          </ac:spMkLst>
        </pc:spChg>
      </pc:sldChg>
      <pc:sldChg chg="modSp add mod modAnim">
        <pc:chgData name="Solal Pirelli" userId="584f3c02d4d36311" providerId="LiveId" clId="{5044D632-22A6-4C9C-AEDD-05D77E62B719}" dt="2022-08-15T18:32:23.991" v="13871"/>
        <pc:sldMkLst>
          <pc:docMk/>
          <pc:sldMk cId="2210334400" sldId="292"/>
        </pc:sldMkLst>
        <pc:spChg chg="mod">
          <ac:chgData name="Solal Pirelli" userId="584f3c02d4d36311" providerId="LiveId" clId="{5044D632-22A6-4C9C-AEDD-05D77E62B719}" dt="2022-08-06T14:15:26.831" v="2996" actId="20577"/>
          <ac:spMkLst>
            <pc:docMk/>
            <pc:sldMk cId="2210334400" sldId="292"/>
            <ac:spMk id="2" creationId="{85D5750A-FD07-4D91-8A75-BA79BADFACE6}"/>
          </ac:spMkLst>
        </pc:spChg>
        <pc:spChg chg="mod">
          <ac:chgData name="Solal Pirelli" userId="584f3c02d4d36311" providerId="LiveId" clId="{5044D632-22A6-4C9C-AEDD-05D77E62B719}" dt="2022-08-06T13:32:55.383" v="2043" actId="20577"/>
          <ac:spMkLst>
            <pc:docMk/>
            <pc:sldMk cId="2210334400" sldId="292"/>
            <ac:spMk id="3" creationId="{5ABA6C0A-087C-4051-83A5-5E50C4AF0CF8}"/>
          </ac:spMkLst>
        </pc:spChg>
      </pc:sldChg>
      <pc:sldChg chg="modSp add mod modAnim">
        <pc:chgData name="Solal Pirelli" userId="584f3c02d4d36311" providerId="LiveId" clId="{5044D632-22A6-4C9C-AEDD-05D77E62B719}" dt="2022-08-15T18:32:31.349" v="13873"/>
        <pc:sldMkLst>
          <pc:docMk/>
          <pc:sldMk cId="1785947414" sldId="293"/>
        </pc:sldMkLst>
        <pc:spChg chg="mod">
          <ac:chgData name="Solal Pirelli" userId="584f3c02d4d36311" providerId="LiveId" clId="{5044D632-22A6-4C9C-AEDD-05D77E62B719}" dt="2022-08-06T14:15:28.918" v="2997" actId="20577"/>
          <ac:spMkLst>
            <pc:docMk/>
            <pc:sldMk cId="1785947414" sldId="293"/>
            <ac:spMk id="2" creationId="{85D5750A-FD07-4D91-8A75-BA79BADFACE6}"/>
          </ac:spMkLst>
        </pc:spChg>
        <pc:spChg chg="mod">
          <ac:chgData name="Solal Pirelli" userId="584f3c02d4d36311" providerId="LiveId" clId="{5044D632-22A6-4C9C-AEDD-05D77E62B719}" dt="2022-08-06T13:33:41.376" v="2139" actId="115"/>
          <ac:spMkLst>
            <pc:docMk/>
            <pc:sldMk cId="1785947414" sldId="293"/>
            <ac:spMk id="3" creationId="{5ABA6C0A-087C-4051-83A5-5E50C4AF0CF8}"/>
          </ac:spMkLst>
        </pc:spChg>
      </pc:sldChg>
      <pc:sldChg chg="addSp delSp modSp new mod modAnim">
        <pc:chgData name="Solal Pirelli" userId="584f3c02d4d36311" providerId="LiveId" clId="{5044D632-22A6-4C9C-AEDD-05D77E62B719}" dt="2022-08-06T13:38:47.199" v="2235" actId="1076"/>
        <pc:sldMkLst>
          <pc:docMk/>
          <pc:sldMk cId="195962393" sldId="294"/>
        </pc:sldMkLst>
        <pc:spChg chg="mod">
          <ac:chgData name="Solal Pirelli" userId="584f3c02d4d36311" providerId="LiveId" clId="{5044D632-22A6-4C9C-AEDD-05D77E62B719}" dt="2022-08-06T13:35:24.159" v="2173" actId="20577"/>
          <ac:spMkLst>
            <pc:docMk/>
            <pc:sldMk cId="195962393" sldId="294"/>
            <ac:spMk id="2" creationId="{C28C2341-E604-4B12-A6AD-EC77D540FA00}"/>
          </ac:spMkLst>
        </pc:spChg>
        <pc:spChg chg="del">
          <ac:chgData name="Solal Pirelli" userId="584f3c02d4d36311" providerId="LiveId" clId="{5044D632-22A6-4C9C-AEDD-05D77E62B719}" dt="2022-08-06T13:35:38.231" v="2176" actId="478"/>
          <ac:spMkLst>
            <pc:docMk/>
            <pc:sldMk cId="195962393" sldId="294"/>
            <ac:spMk id="3" creationId="{82E92281-D846-49F8-85E2-065FCEA1B04F}"/>
          </ac:spMkLst>
        </pc:spChg>
        <pc:spChg chg="del">
          <ac:chgData name="Solal Pirelli" userId="584f3c02d4d36311" providerId="LiveId" clId="{5044D632-22A6-4C9C-AEDD-05D77E62B719}" dt="2022-08-06T13:35:26.432" v="2174" actId="478"/>
          <ac:spMkLst>
            <pc:docMk/>
            <pc:sldMk cId="195962393" sldId="294"/>
            <ac:spMk id="5" creationId="{08A5AFAE-64DB-47E1-BE9A-32F1B3F8D683}"/>
          </ac:spMkLst>
        </pc:spChg>
        <pc:spChg chg="add mod ord">
          <ac:chgData name="Solal Pirelli" userId="584f3c02d4d36311" providerId="LiveId" clId="{5044D632-22A6-4C9C-AEDD-05D77E62B719}" dt="2022-08-06T13:37:24.771" v="2211" actId="166"/>
          <ac:spMkLst>
            <pc:docMk/>
            <pc:sldMk cId="195962393" sldId="294"/>
            <ac:spMk id="16" creationId="{69C1D46D-0B25-4ADB-B915-4CD40CF5FDDC}"/>
          </ac:spMkLst>
        </pc:spChg>
        <pc:spChg chg="add mod">
          <ac:chgData name="Solal Pirelli" userId="584f3c02d4d36311" providerId="LiveId" clId="{5044D632-22A6-4C9C-AEDD-05D77E62B719}" dt="2022-08-06T13:38:43.752" v="2234" actId="1076"/>
          <ac:spMkLst>
            <pc:docMk/>
            <pc:sldMk cId="195962393" sldId="294"/>
            <ac:spMk id="33" creationId="{1E28A43F-25EA-4EA1-9C64-3AC025C85FB8}"/>
          </ac:spMkLst>
        </pc:spChg>
        <pc:picChg chg="add mod">
          <ac:chgData name="Solal Pirelli" userId="584f3c02d4d36311" providerId="LiveId" clId="{5044D632-22A6-4C9C-AEDD-05D77E62B719}" dt="2022-08-06T13:37:15.543" v="2205" actId="1076"/>
          <ac:picMkLst>
            <pc:docMk/>
            <pc:sldMk cId="195962393" sldId="294"/>
            <ac:picMk id="6" creationId="{1BEF1ED9-0059-4519-B898-A1B353E6D1DA}"/>
          </ac:picMkLst>
        </pc:picChg>
        <pc:picChg chg="add mod">
          <ac:chgData name="Solal Pirelli" userId="584f3c02d4d36311" providerId="LiveId" clId="{5044D632-22A6-4C9C-AEDD-05D77E62B719}" dt="2022-08-06T13:36:25.558" v="2183" actId="207"/>
          <ac:picMkLst>
            <pc:docMk/>
            <pc:sldMk cId="195962393" sldId="294"/>
            <ac:picMk id="7" creationId="{9475A38D-E0D8-4470-98FA-E4E651C686E5}"/>
          </ac:picMkLst>
        </pc:picChg>
        <pc:picChg chg="add del mod">
          <ac:chgData name="Solal Pirelli" userId="584f3c02d4d36311" providerId="LiveId" clId="{5044D632-22A6-4C9C-AEDD-05D77E62B719}" dt="2022-08-06T13:37:00.770" v="2196" actId="478"/>
          <ac:picMkLst>
            <pc:docMk/>
            <pc:sldMk cId="195962393" sldId="294"/>
            <ac:picMk id="8" creationId="{BDD9C376-10F4-4C06-8406-E10EFAB495EA}"/>
          </ac:picMkLst>
        </pc:picChg>
        <pc:picChg chg="add mod">
          <ac:chgData name="Solal Pirelli" userId="584f3c02d4d36311" providerId="LiveId" clId="{5044D632-22A6-4C9C-AEDD-05D77E62B719}" dt="2022-08-06T13:37:09.819" v="2202" actId="1076"/>
          <ac:picMkLst>
            <pc:docMk/>
            <pc:sldMk cId="195962393" sldId="294"/>
            <ac:picMk id="9" creationId="{FF9869E0-5890-4B68-AEC5-54D06237E5F9}"/>
          </ac:picMkLst>
        </pc:picChg>
        <pc:picChg chg="add del mod">
          <ac:chgData name="Solal Pirelli" userId="584f3c02d4d36311" providerId="LiveId" clId="{5044D632-22A6-4C9C-AEDD-05D77E62B719}" dt="2022-08-06T13:36:56.023" v="2193" actId="478"/>
          <ac:picMkLst>
            <pc:docMk/>
            <pc:sldMk cId="195962393" sldId="294"/>
            <ac:picMk id="10" creationId="{8D92C1BE-C16C-4A36-BB9E-3CEB4C149C7B}"/>
          </ac:picMkLst>
        </pc:picChg>
        <pc:picChg chg="add del mod">
          <ac:chgData name="Solal Pirelli" userId="584f3c02d4d36311" providerId="LiveId" clId="{5044D632-22A6-4C9C-AEDD-05D77E62B719}" dt="2022-08-06T13:36:55.680" v="2192" actId="478"/>
          <ac:picMkLst>
            <pc:docMk/>
            <pc:sldMk cId="195962393" sldId="294"/>
            <ac:picMk id="11" creationId="{4BB98643-024E-45E8-B014-BC45E9A39CCB}"/>
          </ac:picMkLst>
        </pc:picChg>
        <pc:picChg chg="add mod">
          <ac:chgData name="Solal Pirelli" userId="584f3c02d4d36311" providerId="LiveId" clId="{5044D632-22A6-4C9C-AEDD-05D77E62B719}" dt="2022-08-06T13:36:25.558" v="2183" actId="207"/>
          <ac:picMkLst>
            <pc:docMk/>
            <pc:sldMk cId="195962393" sldId="294"/>
            <ac:picMk id="12" creationId="{482221A4-E5FC-48F1-847D-611762F97C14}"/>
          </ac:picMkLst>
        </pc:picChg>
        <pc:picChg chg="add del mod">
          <ac:chgData name="Solal Pirelli" userId="584f3c02d4d36311" providerId="LiveId" clId="{5044D632-22A6-4C9C-AEDD-05D77E62B719}" dt="2022-08-06T13:36:53.272" v="2189" actId="478"/>
          <ac:picMkLst>
            <pc:docMk/>
            <pc:sldMk cId="195962393" sldId="294"/>
            <ac:picMk id="13" creationId="{BD7AB4E6-CDB0-484F-AB22-FE0C21680DB2}"/>
          </ac:picMkLst>
        </pc:picChg>
        <pc:picChg chg="add del mod">
          <ac:chgData name="Solal Pirelli" userId="584f3c02d4d36311" providerId="LiveId" clId="{5044D632-22A6-4C9C-AEDD-05D77E62B719}" dt="2022-08-06T13:37:17.424" v="2207" actId="478"/>
          <ac:picMkLst>
            <pc:docMk/>
            <pc:sldMk cId="195962393" sldId="294"/>
            <ac:picMk id="14" creationId="{AF876B1E-C8F1-4B22-B27E-E4918DB173F4}"/>
          </ac:picMkLst>
        </pc:picChg>
        <pc:picChg chg="add del mod">
          <ac:chgData name="Solal Pirelli" userId="584f3c02d4d36311" providerId="LiveId" clId="{5044D632-22A6-4C9C-AEDD-05D77E62B719}" dt="2022-08-06T13:36:54.351" v="2191" actId="478"/>
          <ac:picMkLst>
            <pc:docMk/>
            <pc:sldMk cId="195962393" sldId="294"/>
            <ac:picMk id="15" creationId="{2DF721DA-A20D-453F-A1E8-F363DDA7D8CE}"/>
          </ac:picMkLst>
        </pc:picChg>
        <pc:picChg chg="add mod ord">
          <ac:chgData name="Solal Pirelli" userId="584f3c02d4d36311" providerId="LiveId" clId="{5044D632-22A6-4C9C-AEDD-05D77E62B719}" dt="2022-08-06T13:37:47.776" v="2214" actId="1076"/>
          <ac:picMkLst>
            <pc:docMk/>
            <pc:sldMk cId="195962393" sldId="294"/>
            <ac:picMk id="17" creationId="{50A55ED7-706C-4E01-B5C5-1BAE840D56C0}"/>
          </ac:picMkLst>
        </pc:picChg>
        <pc:picChg chg="add del mod">
          <ac:chgData name="Solal Pirelli" userId="584f3c02d4d36311" providerId="LiveId" clId="{5044D632-22A6-4C9C-AEDD-05D77E62B719}" dt="2022-08-06T13:36:53.704" v="2190" actId="478"/>
          <ac:picMkLst>
            <pc:docMk/>
            <pc:sldMk cId="195962393" sldId="294"/>
            <ac:picMk id="18" creationId="{B2474692-9E56-48F1-BEBD-99E58A0B3E6A}"/>
          </ac:picMkLst>
        </pc:picChg>
        <pc:picChg chg="add mod">
          <ac:chgData name="Solal Pirelli" userId="584f3c02d4d36311" providerId="LiveId" clId="{5044D632-22A6-4C9C-AEDD-05D77E62B719}" dt="2022-08-06T13:37:12.847" v="2204" actId="1076"/>
          <ac:picMkLst>
            <pc:docMk/>
            <pc:sldMk cId="195962393" sldId="294"/>
            <ac:picMk id="19" creationId="{28918CB3-9BD3-4C6D-B1C7-524CDF090D35}"/>
          </ac:picMkLst>
        </pc:picChg>
        <pc:picChg chg="add mod">
          <ac:chgData name="Solal Pirelli" userId="584f3c02d4d36311" providerId="LiveId" clId="{5044D632-22A6-4C9C-AEDD-05D77E62B719}" dt="2022-08-06T13:37:20.375" v="2209" actId="1076"/>
          <ac:picMkLst>
            <pc:docMk/>
            <pc:sldMk cId="195962393" sldId="294"/>
            <ac:picMk id="20" creationId="{0DFD1BAC-BD7E-4D7B-83CE-8C92C1FD812E}"/>
          </ac:picMkLst>
        </pc:picChg>
        <pc:picChg chg="add mod">
          <ac:chgData name="Solal Pirelli" userId="584f3c02d4d36311" providerId="LiveId" clId="{5044D632-22A6-4C9C-AEDD-05D77E62B719}" dt="2022-08-06T13:37:05.711" v="2199" actId="1076"/>
          <ac:picMkLst>
            <pc:docMk/>
            <pc:sldMk cId="195962393" sldId="294"/>
            <ac:picMk id="21" creationId="{FCAB73F1-49B6-40C8-8B76-B85667047EC7}"/>
          </ac:picMkLst>
        </pc:picChg>
        <pc:picChg chg="add mod">
          <ac:chgData name="Solal Pirelli" userId="584f3c02d4d36311" providerId="LiveId" clId="{5044D632-22A6-4C9C-AEDD-05D77E62B719}" dt="2022-08-06T13:37:19.255" v="2208" actId="1076"/>
          <ac:picMkLst>
            <pc:docMk/>
            <pc:sldMk cId="195962393" sldId="294"/>
            <ac:picMk id="22" creationId="{9A6CD61D-79AA-4088-AD0B-DF5EE1EDB27E}"/>
          </ac:picMkLst>
        </pc:picChg>
        <pc:picChg chg="add mod">
          <ac:chgData name="Solal Pirelli" userId="584f3c02d4d36311" providerId="LiveId" clId="{5044D632-22A6-4C9C-AEDD-05D77E62B719}" dt="2022-08-06T13:37:07.254" v="2200" actId="1076"/>
          <ac:picMkLst>
            <pc:docMk/>
            <pc:sldMk cId="195962393" sldId="294"/>
            <ac:picMk id="23" creationId="{45459ABE-07DB-4431-97E8-51D9E1C76B15}"/>
          </ac:picMkLst>
        </pc:picChg>
        <pc:picChg chg="add del mod">
          <ac:chgData name="Solal Pirelli" userId="584f3c02d4d36311" providerId="LiveId" clId="{5044D632-22A6-4C9C-AEDD-05D77E62B719}" dt="2022-08-06T13:38:28.616" v="2223" actId="478"/>
          <ac:picMkLst>
            <pc:docMk/>
            <pc:sldMk cId="195962393" sldId="294"/>
            <ac:picMk id="24" creationId="{F0B0840B-0BBD-468F-9E82-0BD29842C9B5}"/>
          </ac:picMkLst>
        </pc:picChg>
        <pc:picChg chg="add del mod">
          <ac:chgData name="Solal Pirelli" userId="584f3c02d4d36311" providerId="LiveId" clId="{5044D632-22A6-4C9C-AEDD-05D77E62B719}" dt="2022-08-06T13:38:27.911" v="2221" actId="478"/>
          <ac:picMkLst>
            <pc:docMk/>
            <pc:sldMk cId="195962393" sldId="294"/>
            <ac:picMk id="25" creationId="{6AF83E9F-8374-4025-8924-3E59DFC556D1}"/>
          </ac:picMkLst>
        </pc:picChg>
        <pc:picChg chg="add del mod">
          <ac:chgData name="Solal Pirelli" userId="584f3c02d4d36311" providerId="LiveId" clId="{5044D632-22A6-4C9C-AEDD-05D77E62B719}" dt="2022-08-06T13:38:29.921" v="2227" actId="478"/>
          <ac:picMkLst>
            <pc:docMk/>
            <pc:sldMk cId="195962393" sldId="294"/>
            <ac:picMk id="26" creationId="{140F045C-638C-4149-A5C0-7E4BFBE8A1B8}"/>
          </ac:picMkLst>
        </pc:picChg>
        <pc:picChg chg="add mod">
          <ac:chgData name="Solal Pirelli" userId="584f3c02d4d36311" providerId="LiveId" clId="{5044D632-22A6-4C9C-AEDD-05D77E62B719}" dt="2022-08-06T13:38:33.263" v="2229" actId="1076"/>
          <ac:picMkLst>
            <pc:docMk/>
            <pc:sldMk cId="195962393" sldId="294"/>
            <ac:picMk id="27" creationId="{7783E930-F57E-4937-A2CE-AA4CE764F3EC}"/>
          </ac:picMkLst>
        </pc:picChg>
        <pc:picChg chg="add del mod">
          <ac:chgData name="Solal Pirelli" userId="584f3c02d4d36311" providerId="LiveId" clId="{5044D632-22A6-4C9C-AEDD-05D77E62B719}" dt="2022-08-06T13:38:28.958" v="2224" actId="478"/>
          <ac:picMkLst>
            <pc:docMk/>
            <pc:sldMk cId="195962393" sldId="294"/>
            <ac:picMk id="28" creationId="{0399BD6A-C667-42D1-95FB-9092BDEDE30C}"/>
          </ac:picMkLst>
        </pc:picChg>
        <pc:picChg chg="add del mod">
          <ac:chgData name="Solal Pirelli" userId="584f3c02d4d36311" providerId="LiveId" clId="{5044D632-22A6-4C9C-AEDD-05D77E62B719}" dt="2022-08-06T13:38:28.288" v="2222" actId="478"/>
          <ac:picMkLst>
            <pc:docMk/>
            <pc:sldMk cId="195962393" sldId="294"/>
            <ac:picMk id="29" creationId="{88454635-8B3F-436D-B969-21E109F69C40}"/>
          </ac:picMkLst>
        </pc:picChg>
        <pc:picChg chg="add del mod">
          <ac:chgData name="Solal Pirelli" userId="584f3c02d4d36311" providerId="LiveId" clId="{5044D632-22A6-4C9C-AEDD-05D77E62B719}" dt="2022-08-06T13:38:27.343" v="2220" actId="478"/>
          <ac:picMkLst>
            <pc:docMk/>
            <pc:sldMk cId="195962393" sldId="294"/>
            <ac:picMk id="30" creationId="{B00ECA68-6743-4C78-9367-1D9F1E20B5AD}"/>
          </ac:picMkLst>
        </pc:picChg>
        <pc:picChg chg="add del mod">
          <ac:chgData name="Solal Pirelli" userId="584f3c02d4d36311" providerId="LiveId" clId="{5044D632-22A6-4C9C-AEDD-05D77E62B719}" dt="2022-08-06T13:38:29.338" v="2226" actId="478"/>
          <ac:picMkLst>
            <pc:docMk/>
            <pc:sldMk cId="195962393" sldId="294"/>
            <ac:picMk id="31" creationId="{01AAE24F-4DA3-423A-A6CD-C8823AF0DA76}"/>
          </ac:picMkLst>
        </pc:picChg>
        <pc:picChg chg="add del mod">
          <ac:chgData name="Solal Pirelli" userId="584f3c02d4d36311" providerId="LiveId" clId="{5044D632-22A6-4C9C-AEDD-05D77E62B719}" dt="2022-08-06T13:38:26.889" v="2219" actId="478"/>
          <ac:picMkLst>
            <pc:docMk/>
            <pc:sldMk cId="195962393" sldId="294"/>
            <ac:picMk id="32" creationId="{083D68B7-EBD4-4A23-AF3D-50BB69D37469}"/>
          </ac:picMkLst>
        </pc:picChg>
        <pc:picChg chg="add mod">
          <ac:chgData name="Solal Pirelli" userId="584f3c02d4d36311" providerId="LiveId" clId="{5044D632-22A6-4C9C-AEDD-05D77E62B719}" dt="2022-08-06T13:38:47.199" v="2235" actId="1076"/>
          <ac:picMkLst>
            <pc:docMk/>
            <pc:sldMk cId="195962393" sldId="294"/>
            <ac:picMk id="34" creationId="{4DF9663F-3C9B-4978-A1CF-C5C9BA46DD7F}"/>
          </ac:picMkLst>
        </pc:picChg>
      </pc:sldChg>
      <pc:sldChg chg="delSp modSp new mod modNotesTx">
        <pc:chgData name="Solal Pirelli" userId="584f3c02d4d36311" providerId="LiveId" clId="{5044D632-22A6-4C9C-AEDD-05D77E62B719}" dt="2022-08-14T13:04:58.952" v="13146" actId="20577"/>
        <pc:sldMkLst>
          <pc:docMk/>
          <pc:sldMk cId="632859927" sldId="295"/>
        </pc:sldMkLst>
        <pc:spChg chg="mod">
          <ac:chgData name="Solal Pirelli" userId="584f3c02d4d36311" providerId="LiveId" clId="{5044D632-22A6-4C9C-AEDD-05D77E62B719}" dt="2022-08-06T13:40:21.097" v="2244" actId="20577"/>
          <ac:spMkLst>
            <pc:docMk/>
            <pc:sldMk cId="632859927" sldId="295"/>
            <ac:spMk id="2" creationId="{FB41DBAF-C787-46D0-93D0-86484F9E4320}"/>
          </ac:spMkLst>
        </pc:spChg>
        <pc:spChg chg="mod">
          <ac:chgData name="Solal Pirelli" userId="584f3c02d4d36311" providerId="LiveId" clId="{5044D632-22A6-4C9C-AEDD-05D77E62B719}" dt="2022-08-06T13:40:59.703" v="2364" actId="20577"/>
          <ac:spMkLst>
            <pc:docMk/>
            <pc:sldMk cId="632859927" sldId="295"/>
            <ac:spMk id="3" creationId="{27913A20-241B-48CD-B120-53F5A9733489}"/>
          </ac:spMkLst>
        </pc:spChg>
        <pc:spChg chg="del">
          <ac:chgData name="Solal Pirelli" userId="584f3c02d4d36311" providerId="LiveId" clId="{5044D632-22A6-4C9C-AEDD-05D77E62B719}" dt="2022-08-06T13:40:43.255" v="2348" actId="478"/>
          <ac:spMkLst>
            <pc:docMk/>
            <pc:sldMk cId="632859927" sldId="295"/>
            <ac:spMk id="5" creationId="{DD2CB6C6-CD1B-42B5-8F05-B478AEF3F173}"/>
          </ac:spMkLst>
        </pc:spChg>
      </pc:sldChg>
      <pc:sldChg chg="addSp delSp modSp new mod">
        <pc:chgData name="Solal Pirelli" userId="584f3c02d4d36311" providerId="LiveId" clId="{5044D632-22A6-4C9C-AEDD-05D77E62B719}" dt="2022-08-06T14:08:28.067" v="2754" actId="1076"/>
        <pc:sldMkLst>
          <pc:docMk/>
          <pc:sldMk cId="2926181399" sldId="296"/>
        </pc:sldMkLst>
        <pc:spChg chg="mod">
          <ac:chgData name="Solal Pirelli" userId="584f3c02d4d36311" providerId="LiveId" clId="{5044D632-22A6-4C9C-AEDD-05D77E62B719}" dt="2022-08-06T13:54:06.008" v="2370" actId="20577"/>
          <ac:spMkLst>
            <pc:docMk/>
            <pc:sldMk cId="2926181399" sldId="296"/>
            <ac:spMk id="2" creationId="{F1A17613-4E14-4598-932D-16F034ED4F40}"/>
          </ac:spMkLst>
        </pc:spChg>
        <pc:spChg chg="del mod">
          <ac:chgData name="Solal Pirelli" userId="584f3c02d4d36311" providerId="LiveId" clId="{5044D632-22A6-4C9C-AEDD-05D77E62B719}" dt="2022-08-06T13:59:31.183" v="2410" actId="478"/>
          <ac:spMkLst>
            <pc:docMk/>
            <pc:sldMk cId="2926181399" sldId="296"/>
            <ac:spMk id="3" creationId="{6B011EFB-8C16-4A36-99B0-4F0F831388A2}"/>
          </ac:spMkLst>
        </pc:spChg>
        <pc:spChg chg="del">
          <ac:chgData name="Solal Pirelli" userId="584f3c02d4d36311" providerId="LiveId" clId="{5044D632-22A6-4C9C-AEDD-05D77E62B719}" dt="2022-08-06T13:54:08.160" v="2371" actId="478"/>
          <ac:spMkLst>
            <pc:docMk/>
            <pc:sldMk cId="2926181399" sldId="296"/>
            <ac:spMk id="5" creationId="{2D5F919B-E46F-47CF-98D8-012FB122BBFF}"/>
          </ac:spMkLst>
        </pc:spChg>
        <pc:spChg chg="add del mod">
          <ac:chgData name="Solal Pirelli" userId="584f3c02d4d36311" providerId="LiveId" clId="{5044D632-22A6-4C9C-AEDD-05D77E62B719}" dt="2022-08-06T13:59:33.226" v="2411" actId="478"/>
          <ac:spMkLst>
            <pc:docMk/>
            <pc:sldMk cId="2926181399" sldId="296"/>
            <ac:spMk id="21" creationId="{D6295E7E-C969-4F04-BE86-757D1C1CFB73}"/>
          </ac:spMkLst>
        </pc:spChg>
        <pc:picChg chg="add mod">
          <ac:chgData name="Solal Pirelli" userId="584f3c02d4d36311" providerId="LiveId" clId="{5044D632-22A6-4C9C-AEDD-05D77E62B719}" dt="2022-08-06T14:08:28.067" v="2754" actId="1076"/>
          <ac:picMkLst>
            <pc:docMk/>
            <pc:sldMk cId="2926181399" sldId="296"/>
            <ac:picMk id="7" creationId="{E4AB627E-41B7-454F-89F3-FAA21F26886F}"/>
          </ac:picMkLst>
        </pc:picChg>
        <pc:picChg chg="add mod">
          <ac:chgData name="Solal Pirelli" userId="584f3c02d4d36311" providerId="LiveId" clId="{5044D632-22A6-4C9C-AEDD-05D77E62B719}" dt="2022-08-06T14:08:28.067" v="2754" actId="1076"/>
          <ac:picMkLst>
            <pc:docMk/>
            <pc:sldMk cId="2926181399" sldId="296"/>
            <ac:picMk id="9" creationId="{BA04F256-5412-4348-A9C1-A2216847792F}"/>
          </ac:picMkLst>
        </pc:picChg>
        <pc:picChg chg="add mod">
          <ac:chgData name="Solal Pirelli" userId="584f3c02d4d36311" providerId="LiveId" clId="{5044D632-22A6-4C9C-AEDD-05D77E62B719}" dt="2022-08-06T14:08:28.067" v="2754" actId="1076"/>
          <ac:picMkLst>
            <pc:docMk/>
            <pc:sldMk cId="2926181399" sldId="296"/>
            <ac:picMk id="11" creationId="{DFB46C4F-2503-4686-8532-4097F5BEC645}"/>
          </ac:picMkLst>
        </pc:picChg>
        <pc:picChg chg="add mod">
          <ac:chgData name="Solal Pirelli" userId="584f3c02d4d36311" providerId="LiveId" clId="{5044D632-22A6-4C9C-AEDD-05D77E62B719}" dt="2022-08-06T14:08:28.067" v="2754" actId="1076"/>
          <ac:picMkLst>
            <pc:docMk/>
            <pc:sldMk cId="2926181399" sldId="296"/>
            <ac:picMk id="13" creationId="{0E29B134-756C-4210-8FFE-8856F28FCDAB}"/>
          </ac:picMkLst>
        </pc:picChg>
        <pc:picChg chg="add mod">
          <ac:chgData name="Solal Pirelli" userId="584f3c02d4d36311" providerId="LiveId" clId="{5044D632-22A6-4C9C-AEDD-05D77E62B719}" dt="2022-08-06T14:08:28.067" v="2754" actId="1076"/>
          <ac:picMkLst>
            <pc:docMk/>
            <pc:sldMk cId="2926181399" sldId="296"/>
            <ac:picMk id="15" creationId="{73C5B870-A1D5-4D8A-94D4-8FF356FF2527}"/>
          </ac:picMkLst>
        </pc:picChg>
        <pc:picChg chg="add mod">
          <ac:chgData name="Solal Pirelli" userId="584f3c02d4d36311" providerId="LiveId" clId="{5044D632-22A6-4C9C-AEDD-05D77E62B719}" dt="2022-08-06T13:59:07.806" v="2408" actId="571"/>
          <ac:picMkLst>
            <pc:docMk/>
            <pc:sldMk cId="2926181399" sldId="296"/>
            <ac:picMk id="16" creationId="{64BAD45C-E198-4CE4-A320-158FFC2CCFAA}"/>
          </ac:picMkLst>
        </pc:picChg>
        <pc:picChg chg="add mod">
          <ac:chgData name="Solal Pirelli" userId="584f3c02d4d36311" providerId="LiveId" clId="{5044D632-22A6-4C9C-AEDD-05D77E62B719}" dt="2022-08-06T13:59:07.806" v="2408" actId="571"/>
          <ac:picMkLst>
            <pc:docMk/>
            <pc:sldMk cId="2926181399" sldId="296"/>
            <ac:picMk id="17" creationId="{9D9A946E-A8B9-46A2-B0A5-4C736BDF4957}"/>
          </ac:picMkLst>
        </pc:picChg>
        <pc:picChg chg="add mod">
          <ac:chgData name="Solal Pirelli" userId="584f3c02d4d36311" providerId="LiveId" clId="{5044D632-22A6-4C9C-AEDD-05D77E62B719}" dt="2022-08-06T13:59:07.806" v="2408" actId="571"/>
          <ac:picMkLst>
            <pc:docMk/>
            <pc:sldMk cId="2926181399" sldId="296"/>
            <ac:picMk id="18" creationId="{08A8D79F-130A-4AF6-823F-6487CC9E5BBF}"/>
          </ac:picMkLst>
        </pc:picChg>
        <pc:picChg chg="add mod">
          <ac:chgData name="Solal Pirelli" userId="584f3c02d4d36311" providerId="LiveId" clId="{5044D632-22A6-4C9C-AEDD-05D77E62B719}" dt="2022-08-06T13:59:07.806" v="2408" actId="571"/>
          <ac:picMkLst>
            <pc:docMk/>
            <pc:sldMk cId="2926181399" sldId="296"/>
            <ac:picMk id="19" creationId="{B61EEE82-EF4F-41F3-821F-274EBF6545F2}"/>
          </ac:picMkLst>
        </pc:picChg>
      </pc:sldChg>
      <pc:sldChg chg="delSp modSp new mod">
        <pc:chgData name="Solal Pirelli" userId="584f3c02d4d36311" providerId="LiveId" clId="{5044D632-22A6-4C9C-AEDD-05D77E62B719}" dt="2022-08-14T13:04:51.891" v="13118" actId="20577"/>
        <pc:sldMkLst>
          <pc:docMk/>
          <pc:sldMk cId="821552322" sldId="297"/>
        </pc:sldMkLst>
        <pc:spChg chg="mod">
          <ac:chgData name="Solal Pirelli" userId="584f3c02d4d36311" providerId="LiveId" clId="{5044D632-22A6-4C9C-AEDD-05D77E62B719}" dt="2022-08-06T13:59:41.196" v="2428" actId="313"/>
          <ac:spMkLst>
            <pc:docMk/>
            <pc:sldMk cId="821552322" sldId="297"/>
            <ac:spMk id="2" creationId="{5D3B0132-AF7A-4EA7-92CA-B81DF819E54B}"/>
          </ac:spMkLst>
        </pc:spChg>
        <pc:spChg chg="mod">
          <ac:chgData name="Solal Pirelli" userId="584f3c02d4d36311" providerId="LiveId" clId="{5044D632-22A6-4C9C-AEDD-05D77E62B719}" dt="2022-08-14T13:04:51.891" v="13118" actId="20577"/>
          <ac:spMkLst>
            <pc:docMk/>
            <pc:sldMk cId="821552322" sldId="297"/>
            <ac:spMk id="3" creationId="{03A692E1-D3B4-4391-BDD2-73B70F50A561}"/>
          </ac:spMkLst>
        </pc:spChg>
        <pc:spChg chg="del">
          <ac:chgData name="Solal Pirelli" userId="584f3c02d4d36311" providerId="LiveId" clId="{5044D632-22A6-4C9C-AEDD-05D77E62B719}" dt="2022-08-06T14:03:01.995" v="2506" actId="478"/>
          <ac:spMkLst>
            <pc:docMk/>
            <pc:sldMk cId="821552322" sldId="297"/>
            <ac:spMk id="5" creationId="{08001924-E61B-49FA-BD56-CC1E067BE9D8}"/>
          </ac:spMkLst>
        </pc:spChg>
      </pc:sldChg>
      <pc:sldChg chg="delSp modSp new mod">
        <pc:chgData name="Solal Pirelli" userId="584f3c02d4d36311" providerId="LiveId" clId="{5044D632-22A6-4C9C-AEDD-05D77E62B719}" dt="2022-08-06T14:05:11.875" v="2690" actId="478"/>
        <pc:sldMkLst>
          <pc:docMk/>
          <pc:sldMk cId="2650601524" sldId="298"/>
        </pc:sldMkLst>
        <pc:spChg chg="mod">
          <ac:chgData name="Solal Pirelli" userId="584f3c02d4d36311" providerId="LiveId" clId="{5044D632-22A6-4C9C-AEDD-05D77E62B719}" dt="2022-08-06T13:59:59.873" v="2484" actId="20577"/>
          <ac:spMkLst>
            <pc:docMk/>
            <pc:sldMk cId="2650601524" sldId="298"/>
            <ac:spMk id="2" creationId="{135CB712-6EB5-45C9-9C83-B25A10FCE57C}"/>
          </ac:spMkLst>
        </pc:spChg>
        <pc:spChg chg="mod">
          <ac:chgData name="Solal Pirelli" userId="584f3c02d4d36311" providerId="LiveId" clId="{5044D632-22A6-4C9C-AEDD-05D77E62B719}" dt="2022-08-06T14:05:09.850" v="2689" actId="20577"/>
          <ac:spMkLst>
            <pc:docMk/>
            <pc:sldMk cId="2650601524" sldId="298"/>
            <ac:spMk id="3" creationId="{FDAE8432-3464-4DA6-B96B-BAE50F2A5060}"/>
          </ac:spMkLst>
        </pc:spChg>
        <pc:spChg chg="del">
          <ac:chgData name="Solal Pirelli" userId="584f3c02d4d36311" providerId="LiveId" clId="{5044D632-22A6-4C9C-AEDD-05D77E62B719}" dt="2022-08-06T14:05:11.875" v="2690" actId="478"/>
          <ac:spMkLst>
            <pc:docMk/>
            <pc:sldMk cId="2650601524" sldId="298"/>
            <ac:spMk id="5" creationId="{86343916-2D42-4081-AFB0-04FD28E6BC13}"/>
          </ac:spMkLst>
        </pc:spChg>
      </pc:sldChg>
      <pc:sldChg chg="addSp delSp modSp new mod">
        <pc:chgData name="Solal Pirelli" userId="584f3c02d4d36311" providerId="LiveId" clId="{5044D632-22A6-4C9C-AEDD-05D77E62B719}" dt="2022-08-06T14:02:18.792" v="2505" actId="1076"/>
        <pc:sldMkLst>
          <pc:docMk/>
          <pc:sldMk cId="665154280" sldId="299"/>
        </pc:sldMkLst>
        <pc:spChg chg="mod">
          <ac:chgData name="Solal Pirelli" userId="584f3c02d4d36311" providerId="LiveId" clId="{5044D632-22A6-4C9C-AEDD-05D77E62B719}" dt="2022-08-06T14:00:54.273" v="2493" actId="20577"/>
          <ac:spMkLst>
            <pc:docMk/>
            <pc:sldMk cId="665154280" sldId="299"/>
            <ac:spMk id="2" creationId="{840E0DA3-6D89-43DD-AC38-83E24945DF46}"/>
          </ac:spMkLst>
        </pc:spChg>
        <pc:spChg chg="del">
          <ac:chgData name="Solal Pirelli" userId="584f3c02d4d36311" providerId="LiveId" clId="{5044D632-22A6-4C9C-AEDD-05D77E62B719}" dt="2022-08-06T14:01:50.056" v="2494" actId="931"/>
          <ac:spMkLst>
            <pc:docMk/>
            <pc:sldMk cId="665154280" sldId="299"/>
            <ac:spMk id="3" creationId="{BD966D0B-4E9A-4A91-89EB-55880045D7A2}"/>
          </ac:spMkLst>
        </pc:spChg>
        <pc:spChg chg="del">
          <ac:chgData name="Solal Pirelli" userId="584f3c02d4d36311" providerId="LiveId" clId="{5044D632-22A6-4C9C-AEDD-05D77E62B719}" dt="2022-08-06T14:01:57.522" v="2498" actId="478"/>
          <ac:spMkLst>
            <pc:docMk/>
            <pc:sldMk cId="665154280" sldId="299"/>
            <ac:spMk id="5" creationId="{F4840BD4-026B-430B-A548-E754DCE44282}"/>
          </ac:spMkLst>
        </pc:spChg>
        <pc:picChg chg="add mod">
          <ac:chgData name="Solal Pirelli" userId="584f3c02d4d36311" providerId="LiveId" clId="{5044D632-22A6-4C9C-AEDD-05D77E62B719}" dt="2022-08-06T14:02:03.456" v="2499" actId="1076"/>
          <ac:picMkLst>
            <pc:docMk/>
            <pc:sldMk cId="665154280" sldId="299"/>
            <ac:picMk id="7" creationId="{8F178DA9-7BB1-4841-A6EC-7EC1F2B00054}"/>
          </ac:picMkLst>
        </pc:picChg>
        <pc:picChg chg="add mod">
          <ac:chgData name="Solal Pirelli" userId="584f3c02d4d36311" providerId="LiveId" clId="{5044D632-22A6-4C9C-AEDD-05D77E62B719}" dt="2022-08-06T14:02:13.314" v="2503" actId="1076"/>
          <ac:picMkLst>
            <pc:docMk/>
            <pc:sldMk cId="665154280" sldId="299"/>
            <ac:picMk id="9" creationId="{3E6AD162-453C-4CF6-A9FF-91730951BF96}"/>
          </ac:picMkLst>
        </pc:picChg>
        <pc:picChg chg="add mod">
          <ac:chgData name="Solal Pirelli" userId="584f3c02d4d36311" providerId="LiveId" clId="{5044D632-22A6-4C9C-AEDD-05D77E62B719}" dt="2022-08-06T14:02:15.425" v="2504" actId="1076"/>
          <ac:picMkLst>
            <pc:docMk/>
            <pc:sldMk cId="665154280" sldId="299"/>
            <ac:picMk id="11" creationId="{787D3894-BA3A-4B38-BDAC-AC66155C9E9F}"/>
          </ac:picMkLst>
        </pc:picChg>
        <pc:picChg chg="add mod">
          <ac:chgData name="Solal Pirelli" userId="584f3c02d4d36311" providerId="LiveId" clId="{5044D632-22A6-4C9C-AEDD-05D77E62B719}" dt="2022-08-06T14:02:18.792" v="2505" actId="1076"/>
          <ac:picMkLst>
            <pc:docMk/>
            <pc:sldMk cId="665154280" sldId="299"/>
            <ac:picMk id="13" creationId="{7117FF6D-E932-433A-8918-73C12C4B2F78}"/>
          </ac:picMkLst>
        </pc:picChg>
      </pc:sldChg>
      <pc:sldChg chg="addSp delSp modSp new mod">
        <pc:chgData name="Solal Pirelli" userId="584f3c02d4d36311" providerId="LiveId" clId="{5044D632-22A6-4C9C-AEDD-05D77E62B719}" dt="2022-08-06T14:07:01.336" v="2727" actId="1076"/>
        <pc:sldMkLst>
          <pc:docMk/>
          <pc:sldMk cId="1070929936" sldId="300"/>
        </pc:sldMkLst>
        <pc:spChg chg="mod">
          <ac:chgData name="Solal Pirelli" userId="584f3c02d4d36311" providerId="LiveId" clId="{5044D632-22A6-4C9C-AEDD-05D77E62B719}" dt="2022-08-06T14:06:57.810" v="2726" actId="1076"/>
          <ac:spMkLst>
            <pc:docMk/>
            <pc:sldMk cId="1070929936" sldId="300"/>
            <ac:spMk id="2" creationId="{25475A40-5871-4173-80F4-07D9299FD923}"/>
          </ac:spMkLst>
        </pc:spChg>
        <pc:spChg chg="del">
          <ac:chgData name="Solal Pirelli" userId="584f3c02d4d36311" providerId="LiveId" clId="{5044D632-22A6-4C9C-AEDD-05D77E62B719}" dt="2022-08-06T14:05:51.869" v="2705" actId="478"/>
          <ac:spMkLst>
            <pc:docMk/>
            <pc:sldMk cId="1070929936" sldId="300"/>
            <ac:spMk id="3" creationId="{2FA83DC4-8CAC-4755-8D1F-A756189F6739}"/>
          </ac:spMkLst>
        </pc:spChg>
        <pc:spChg chg="del">
          <ac:chgData name="Solal Pirelli" userId="584f3c02d4d36311" providerId="LiveId" clId="{5044D632-22A6-4C9C-AEDD-05D77E62B719}" dt="2022-08-06T14:05:59.491" v="2709" actId="478"/>
          <ac:spMkLst>
            <pc:docMk/>
            <pc:sldMk cId="1070929936" sldId="300"/>
            <ac:spMk id="5" creationId="{3B206ED2-8697-43BA-B83F-7532A88975C9}"/>
          </ac:spMkLst>
        </pc:spChg>
        <pc:picChg chg="add mod">
          <ac:chgData name="Solal Pirelli" userId="584f3c02d4d36311" providerId="LiveId" clId="{5044D632-22A6-4C9C-AEDD-05D77E62B719}" dt="2022-08-06T14:06:04.625" v="2713" actId="1076"/>
          <ac:picMkLst>
            <pc:docMk/>
            <pc:sldMk cId="1070929936" sldId="300"/>
            <ac:picMk id="6" creationId="{2D4DC278-5B4E-452C-9D2F-3854D4A63BC9}"/>
          </ac:picMkLst>
        </pc:picChg>
        <pc:picChg chg="add mod">
          <ac:chgData name="Solal Pirelli" userId="584f3c02d4d36311" providerId="LiveId" clId="{5044D632-22A6-4C9C-AEDD-05D77E62B719}" dt="2022-08-06T14:06:03.745" v="2712" actId="1076"/>
          <ac:picMkLst>
            <pc:docMk/>
            <pc:sldMk cId="1070929936" sldId="300"/>
            <ac:picMk id="7" creationId="{94EE1DFE-D20F-4A50-8941-7B4241DD5535}"/>
          </ac:picMkLst>
        </pc:picChg>
        <pc:picChg chg="add mod">
          <ac:chgData name="Solal Pirelli" userId="584f3c02d4d36311" providerId="LiveId" clId="{5044D632-22A6-4C9C-AEDD-05D77E62B719}" dt="2022-08-06T14:06:06.441" v="2714" actId="1076"/>
          <ac:picMkLst>
            <pc:docMk/>
            <pc:sldMk cId="1070929936" sldId="300"/>
            <ac:picMk id="8" creationId="{FC995358-0F38-41DD-B651-81D0BD2A7B1E}"/>
          </ac:picMkLst>
        </pc:picChg>
        <pc:picChg chg="add mod ord">
          <ac:chgData name="Solal Pirelli" userId="584f3c02d4d36311" providerId="LiveId" clId="{5044D632-22A6-4C9C-AEDD-05D77E62B719}" dt="2022-08-06T14:07:01.336" v="2727" actId="1076"/>
          <ac:picMkLst>
            <pc:docMk/>
            <pc:sldMk cId="1070929936" sldId="300"/>
            <ac:picMk id="10" creationId="{834888F3-34D8-4A93-B4D3-05E79753D58A}"/>
          </ac:picMkLst>
        </pc:picChg>
        <pc:picChg chg="add mod">
          <ac:chgData name="Solal Pirelli" userId="584f3c02d4d36311" providerId="LiveId" clId="{5044D632-22A6-4C9C-AEDD-05D77E62B719}" dt="2022-08-06T14:07:01.336" v="2727" actId="1076"/>
          <ac:picMkLst>
            <pc:docMk/>
            <pc:sldMk cId="1070929936" sldId="300"/>
            <ac:picMk id="12" creationId="{DFEADFF5-B270-455A-ABAE-053EDECFB199}"/>
          </ac:picMkLst>
        </pc:picChg>
      </pc:sldChg>
      <pc:sldChg chg="addSp delSp modSp new del mod">
        <pc:chgData name="Solal Pirelli" userId="584f3c02d4d36311" providerId="LiveId" clId="{5044D632-22A6-4C9C-AEDD-05D77E62B719}" dt="2022-08-06T14:08:31.774" v="2756" actId="47"/>
        <pc:sldMkLst>
          <pc:docMk/>
          <pc:sldMk cId="2791017986" sldId="301"/>
        </pc:sldMkLst>
        <pc:spChg chg="mod">
          <ac:chgData name="Solal Pirelli" userId="584f3c02d4d36311" providerId="LiveId" clId="{5044D632-22A6-4C9C-AEDD-05D77E62B719}" dt="2022-08-06T14:07:50.566" v="2745" actId="313"/>
          <ac:spMkLst>
            <pc:docMk/>
            <pc:sldMk cId="2791017986" sldId="301"/>
            <ac:spMk id="2" creationId="{57760BC7-7F27-49CD-A695-AA342BA68844}"/>
          </ac:spMkLst>
        </pc:spChg>
        <pc:spChg chg="del">
          <ac:chgData name="Solal Pirelli" userId="584f3c02d4d36311" providerId="LiveId" clId="{5044D632-22A6-4C9C-AEDD-05D77E62B719}" dt="2022-08-06T14:08:07.829" v="2747" actId="478"/>
          <ac:spMkLst>
            <pc:docMk/>
            <pc:sldMk cId="2791017986" sldId="301"/>
            <ac:spMk id="3" creationId="{FD149754-E145-4873-BD50-C460BBF14EB6}"/>
          </ac:spMkLst>
        </pc:spChg>
        <pc:spChg chg="add del">
          <ac:chgData name="Solal Pirelli" userId="584f3c02d4d36311" providerId="LiveId" clId="{5044D632-22A6-4C9C-AEDD-05D77E62B719}" dt="2022-08-06T14:08:18.307" v="2752" actId="478"/>
          <ac:spMkLst>
            <pc:docMk/>
            <pc:sldMk cId="2791017986" sldId="301"/>
            <ac:spMk id="5" creationId="{76BCEBB1-748B-4E52-988E-8B1DED6114CA}"/>
          </ac:spMkLst>
        </pc:spChg>
        <pc:picChg chg="add mod">
          <ac:chgData name="Solal Pirelli" userId="584f3c02d4d36311" providerId="LiveId" clId="{5044D632-22A6-4C9C-AEDD-05D77E62B719}" dt="2022-08-06T14:08:23.067" v="2753" actId="1076"/>
          <ac:picMkLst>
            <pc:docMk/>
            <pc:sldMk cId="2791017986" sldId="301"/>
            <ac:picMk id="6" creationId="{68F0F64C-3461-4EC0-A6BE-B430311E4C90}"/>
          </ac:picMkLst>
        </pc:picChg>
        <pc:picChg chg="add mod">
          <ac:chgData name="Solal Pirelli" userId="584f3c02d4d36311" providerId="LiveId" clId="{5044D632-22A6-4C9C-AEDD-05D77E62B719}" dt="2022-08-06T14:08:23.067" v="2753" actId="1076"/>
          <ac:picMkLst>
            <pc:docMk/>
            <pc:sldMk cId="2791017986" sldId="301"/>
            <ac:picMk id="7" creationId="{CF442970-7518-41FA-9E40-40B82CDC1411}"/>
          </ac:picMkLst>
        </pc:picChg>
        <pc:picChg chg="add mod">
          <ac:chgData name="Solal Pirelli" userId="584f3c02d4d36311" providerId="LiveId" clId="{5044D632-22A6-4C9C-AEDD-05D77E62B719}" dt="2022-08-06T14:08:23.067" v="2753" actId="1076"/>
          <ac:picMkLst>
            <pc:docMk/>
            <pc:sldMk cId="2791017986" sldId="301"/>
            <ac:picMk id="8" creationId="{EBABFEB1-AE97-4B6E-A1BE-31CA0C5CE7FE}"/>
          </ac:picMkLst>
        </pc:picChg>
        <pc:picChg chg="add mod">
          <ac:chgData name="Solal Pirelli" userId="584f3c02d4d36311" providerId="LiveId" clId="{5044D632-22A6-4C9C-AEDD-05D77E62B719}" dt="2022-08-06T14:08:23.067" v="2753" actId="1076"/>
          <ac:picMkLst>
            <pc:docMk/>
            <pc:sldMk cId="2791017986" sldId="301"/>
            <ac:picMk id="9" creationId="{3C1816AD-D3FA-4057-94E9-733CB8FABF23}"/>
          </ac:picMkLst>
        </pc:picChg>
        <pc:picChg chg="add mod">
          <ac:chgData name="Solal Pirelli" userId="584f3c02d4d36311" providerId="LiveId" clId="{5044D632-22A6-4C9C-AEDD-05D77E62B719}" dt="2022-08-06T14:08:23.067" v="2753" actId="1076"/>
          <ac:picMkLst>
            <pc:docMk/>
            <pc:sldMk cId="2791017986" sldId="301"/>
            <ac:picMk id="10" creationId="{18459FF9-B14E-415B-A4BA-B1C7B26FDFB9}"/>
          </ac:picMkLst>
        </pc:picChg>
      </pc:sldChg>
      <pc:sldChg chg="addSp delSp modSp add del mod">
        <pc:chgData name="Solal Pirelli" userId="584f3c02d4d36311" providerId="LiveId" clId="{5044D632-22A6-4C9C-AEDD-05D77E62B719}" dt="2022-08-06T14:11:51.156" v="2849" actId="47"/>
        <pc:sldMkLst>
          <pc:docMk/>
          <pc:sldMk cId="874542964" sldId="302"/>
        </pc:sldMkLst>
        <pc:spChg chg="mod">
          <ac:chgData name="Solal Pirelli" userId="584f3c02d4d36311" providerId="LiveId" clId="{5044D632-22A6-4C9C-AEDD-05D77E62B719}" dt="2022-08-06T14:08:35.514" v="2773" actId="313"/>
          <ac:spMkLst>
            <pc:docMk/>
            <pc:sldMk cId="874542964" sldId="302"/>
            <ac:spMk id="2" creationId="{F1A17613-4E14-4598-932D-16F034ED4F40}"/>
          </ac:spMkLst>
        </pc:spChg>
        <pc:picChg chg="del">
          <ac:chgData name="Solal Pirelli" userId="584f3c02d4d36311" providerId="LiveId" clId="{5044D632-22A6-4C9C-AEDD-05D77E62B719}" dt="2022-08-06T14:09:52.146" v="2801" actId="478"/>
          <ac:picMkLst>
            <pc:docMk/>
            <pc:sldMk cId="874542964" sldId="302"/>
            <ac:picMk id="7" creationId="{E4AB627E-41B7-454F-89F3-FAA21F26886F}"/>
          </ac:picMkLst>
        </pc:picChg>
        <pc:picChg chg="del">
          <ac:chgData name="Solal Pirelli" userId="584f3c02d4d36311" providerId="LiveId" clId="{5044D632-22A6-4C9C-AEDD-05D77E62B719}" dt="2022-08-06T14:09:51.625" v="2800" actId="478"/>
          <ac:picMkLst>
            <pc:docMk/>
            <pc:sldMk cId="874542964" sldId="302"/>
            <ac:picMk id="9" creationId="{BA04F256-5412-4348-A9C1-A2216847792F}"/>
          </ac:picMkLst>
        </pc:picChg>
        <pc:picChg chg="add del mod">
          <ac:chgData name="Solal Pirelli" userId="584f3c02d4d36311" providerId="LiveId" clId="{5044D632-22A6-4C9C-AEDD-05D77E62B719}" dt="2022-08-06T14:10:16.474" v="2810" actId="1076"/>
          <ac:picMkLst>
            <pc:docMk/>
            <pc:sldMk cId="874542964" sldId="302"/>
            <ac:picMk id="10" creationId="{BA2D19CA-79F2-40D0-9684-C056ACD30BF5}"/>
          </ac:picMkLst>
        </pc:picChg>
        <pc:picChg chg="mod">
          <ac:chgData name="Solal Pirelli" userId="584f3c02d4d36311" providerId="LiveId" clId="{5044D632-22A6-4C9C-AEDD-05D77E62B719}" dt="2022-08-06T14:10:27.914" v="2815" actId="1076"/>
          <ac:picMkLst>
            <pc:docMk/>
            <pc:sldMk cId="874542964" sldId="302"/>
            <ac:picMk id="11" creationId="{DFB46C4F-2503-4686-8532-4097F5BEC645}"/>
          </ac:picMkLst>
        </pc:picChg>
        <pc:picChg chg="add mod">
          <ac:chgData name="Solal Pirelli" userId="584f3c02d4d36311" providerId="LiveId" clId="{5044D632-22A6-4C9C-AEDD-05D77E62B719}" dt="2022-08-06T14:10:16.474" v="2810" actId="1076"/>
          <ac:picMkLst>
            <pc:docMk/>
            <pc:sldMk cId="874542964" sldId="302"/>
            <ac:picMk id="12" creationId="{6025D426-5EFE-48E6-8879-700623BE2C70}"/>
          </ac:picMkLst>
        </pc:picChg>
        <pc:picChg chg="mod">
          <ac:chgData name="Solal Pirelli" userId="584f3c02d4d36311" providerId="LiveId" clId="{5044D632-22A6-4C9C-AEDD-05D77E62B719}" dt="2022-08-06T14:10:29.153" v="2816" actId="1076"/>
          <ac:picMkLst>
            <pc:docMk/>
            <pc:sldMk cId="874542964" sldId="302"/>
            <ac:picMk id="13" creationId="{0E29B134-756C-4210-8FFE-8856F28FCDAB}"/>
          </ac:picMkLst>
        </pc:picChg>
        <pc:picChg chg="mod">
          <ac:chgData name="Solal Pirelli" userId="584f3c02d4d36311" providerId="LiveId" clId="{5044D632-22A6-4C9C-AEDD-05D77E62B719}" dt="2022-08-06T14:10:27.049" v="2814" actId="1076"/>
          <ac:picMkLst>
            <pc:docMk/>
            <pc:sldMk cId="874542964" sldId="302"/>
            <ac:picMk id="15" creationId="{73C5B870-A1D5-4D8A-94D4-8FF356FF2527}"/>
          </ac:picMkLst>
        </pc:picChg>
      </pc:sldChg>
      <pc:sldChg chg="addSp delSp modSp new mod">
        <pc:chgData name="Solal Pirelli" userId="584f3c02d4d36311" providerId="LiveId" clId="{5044D632-22A6-4C9C-AEDD-05D77E62B719}" dt="2022-08-06T14:09:14.489" v="2795" actId="1076"/>
        <pc:sldMkLst>
          <pc:docMk/>
          <pc:sldMk cId="1526246499" sldId="303"/>
        </pc:sldMkLst>
        <pc:spChg chg="mod">
          <ac:chgData name="Solal Pirelli" userId="584f3c02d4d36311" providerId="LiveId" clId="{5044D632-22A6-4C9C-AEDD-05D77E62B719}" dt="2022-08-06T14:08:47.597" v="2789" actId="313"/>
          <ac:spMkLst>
            <pc:docMk/>
            <pc:sldMk cId="1526246499" sldId="303"/>
            <ac:spMk id="2" creationId="{B6CCDE6A-FC36-44BC-9DBF-C18D93070505}"/>
          </ac:spMkLst>
        </pc:spChg>
        <pc:spChg chg="del">
          <ac:chgData name="Solal Pirelli" userId="584f3c02d4d36311" providerId="LiveId" clId="{5044D632-22A6-4C9C-AEDD-05D77E62B719}" dt="2022-08-06T14:09:06.162" v="2792" actId="478"/>
          <ac:spMkLst>
            <pc:docMk/>
            <pc:sldMk cId="1526246499" sldId="303"/>
            <ac:spMk id="3" creationId="{EF9C8889-69D3-45CA-82DF-36EF0C94FCFE}"/>
          </ac:spMkLst>
        </pc:spChg>
        <pc:spChg chg="del">
          <ac:chgData name="Solal Pirelli" userId="584f3c02d4d36311" providerId="LiveId" clId="{5044D632-22A6-4C9C-AEDD-05D77E62B719}" dt="2022-08-06T14:09:07.499" v="2793" actId="478"/>
          <ac:spMkLst>
            <pc:docMk/>
            <pc:sldMk cId="1526246499" sldId="303"/>
            <ac:spMk id="5" creationId="{97484F1B-66F7-47C5-8873-6FA873E2C2D1}"/>
          </ac:spMkLst>
        </pc:spChg>
        <pc:picChg chg="add mod">
          <ac:chgData name="Solal Pirelli" userId="584f3c02d4d36311" providerId="LiveId" clId="{5044D632-22A6-4C9C-AEDD-05D77E62B719}" dt="2022-08-06T14:09:14.489" v="2795" actId="1076"/>
          <ac:picMkLst>
            <pc:docMk/>
            <pc:sldMk cId="1526246499" sldId="303"/>
            <ac:picMk id="6" creationId="{BD217726-B00E-4E83-BD04-CDC2E2E9D8E7}"/>
          </ac:picMkLst>
        </pc:picChg>
        <pc:picChg chg="add mod">
          <ac:chgData name="Solal Pirelli" userId="584f3c02d4d36311" providerId="LiveId" clId="{5044D632-22A6-4C9C-AEDD-05D77E62B719}" dt="2022-08-06T14:08:56.970" v="2791" actId="1076"/>
          <ac:picMkLst>
            <pc:docMk/>
            <pc:sldMk cId="1526246499" sldId="303"/>
            <ac:picMk id="7" creationId="{75910098-789E-4C71-86A0-720B28925DA4}"/>
          </ac:picMkLst>
        </pc:picChg>
        <pc:picChg chg="add mod">
          <ac:chgData name="Solal Pirelli" userId="584f3c02d4d36311" providerId="LiveId" clId="{5044D632-22A6-4C9C-AEDD-05D77E62B719}" dt="2022-08-06T14:09:10.385" v="2794" actId="1076"/>
          <ac:picMkLst>
            <pc:docMk/>
            <pc:sldMk cId="1526246499" sldId="303"/>
            <ac:picMk id="8" creationId="{24596D1B-41E7-4842-BBEE-EB8DD142B0F2}"/>
          </ac:picMkLst>
        </pc:picChg>
      </pc:sldChg>
      <pc:sldChg chg="modSp add mod">
        <pc:chgData name="Solal Pirelli" userId="584f3c02d4d36311" providerId="LiveId" clId="{5044D632-22A6-4C9C-AEDD-05D77E62B719}" dt="2022-08-06T14:11:49.180" v="2848" actId="20577"/>
        <pc:sldMkLst>
          <pc:docMk/>
          <pc:sldMk cId="2164301480" sldId="304"/>
        </pc:sldMkLst>
        <pc:spChg chg="mod">
          <ac:chgData name="Solal Pirelli" userId="584f3c02d4d36311" providerId="LiveId" clId="{5044D632-22A6-4C9C-AEDD-05D77E62B719}" dt="2022-08-06T14:11:49.180" v="2848" actId="20577"/>
          <ac:spMkLst>
            <pc:docMk/>
            <pc:sldMk cId="2164301480" sldId="304"/>
            <ac:spMk id="2" creationId="{25475A40-5871-4173-80F4-07D9299FD923}"/>
          </ac:spMkLst>
        </pc:spChg>
        <pc:picChg chg="mod">
          <ac:chgData name="Solal Pirelli" userId="584f3c02d4d36311" providerId="LiveId" clId="{5044D632-22A6-4C9C-AEDD-05D77E62B719}" dt="2022-08-06T14:10:52.723" v="2819" actId="14826"/>
          <ac:picMkLst>
            <pc:docMk/>
            <pc:sldMk cId="2164301480" sldId="304"/>
            <ac:picMk id="6" creationId="{2D4DC278-5B4E-452C-9D2F-3854D4A63BC9}"/>
          </ac:picMkLst>
        </pc:picChg>
        <pc:picChg chg="mod">
          <ac:chgData name="Solal Pirelli" userId="584f3c02d4d36311" providerId="LiveId" clId="{5044D632-22A6-4C9C-AEDD-05D77E62B719}" dt="2022-08-06T14:11:00.740" v="2820" actId="14826"/>
          <ac:picMkLst>
            <pc:docMk/>
            <pc:sldMk cId="2164301480" sldId="304"/>
            <ac:picMk id="7" creationId="{94EE1DFE-D20F-4A50-8941-7B4241DD5535}"/>
          </ac:picMkLst>
        </pc:picChg>
        <pc:picChg chg="mod">
          <ac:chgData name="Solal Pirelli" userId="584f3c02d4d36311" providerId="LiveId" clId="{5044D632-22A6-4C9C-AEDD-05D77E62B719}" dt="2022-08-06T14:10:40.677" v="2818" actId="14826"/>
          <ac:picMkLst>
            <pc:docMk/>
            <pc:sldMk cId="2164301480" sldId="304"/>
            <ac:picMk id="8" creationId="{FC995358-0F38-41DD-B651-81D0BD2A7B1E}"/>
          </ac:picMkLst>
        </pc:picChg>
        <pc:picChg chg="ord">
          <ac:chgData name="Solal Pirelli" userId="584f3c02d4d36311" providerId="LiveId" clId="{5044D632-22A6-4C9C-AEDD-05D77E62B719}" dt="2022-08-06T14:11:12.764" v="2821" actId="167"/>
          <ac:picMkLst>
            <pc:docMk/>
            <pc:sldMk cId="2164301480" sldId="304"/>
            <ac:picMk id="10" creationId="{834888F3-34D8-4A93-B4D3-05E79753D58A}"/>
          </ac:picMkLst>
        </pc:picChg>
        <pc:picChg chg="mod ord">
          <ac:chgData name="Solal Pirelli" userId="584f3c02d4d36311" providerId="LiveId" clId="{5044D632-22A6-4C9C-AEDD-05D77E62B719}" dt="2022-08-06T14:11:42.941" v="2835" actId="167"/>
          <ac:picMkLst>
            <pc:docMk/>
            <pc:sldMk cId="2164301480" sldId="304"/>
            <ac:picMk id="12" creationId="{DFEADFF5-B270-455A-ABAE-053EDECFB199}"/>
          </ac:picMkLst>
        </pc:picChg>
      </pc:sldChg>
      <pc:sldChg chg="delSp modSp new mod ord">
        <pc:chgData name="Solal Pirelli" userId="584f3c02d4d36311" providerId="LiveId" clId="{5044D632-22A6-4C9C-AEDD-05D77E62B719}" dt="2022-08-15T18:48:25.278" v="13905"/>
        <pc:sldMkLst>
          <pc:docMk/>
          <pc:sldMk cId="2695868838" sldId="305"/>
        </pc:sldMkLst>
        <pc:spChg chg="mod">
          <ac:chgData name="Solal Pirelli" userId="584f3c02d4d36311" providerId="LiveId" clId="{5044D632-22A6-4C9C-AEDD-05D77E62B719}" dt="2022-08-06T14:12:22.440" v="2860" actId="313"/>
          <ac:spMkLst>
            <pc:docMk/>
            <pc:sldMk cId="2695868838" sldId="305"/>
            <ac:spMk id="2" creationId="{CFB030A6-F634-4BAB-A589-C997792BEE3A}"/>
          </ac:spMkLst>
        </pc:spChg>
        <pc:spChg chg="mod">
          <ac:chgData name="Solal Pirelli" userId="584f3c02d4d36311" providerId="LiveId" clId="{5044D632-22A6-4C9C-AEDD-05D77E62B719}" dt="2022-08-06T14:13:46.555" v="2991" actId="14100"/>
          <ac:spMkLst>
            <pc:docMk/>
            <pc:sldMk cId="2695868838" sldId="305"/>
            <ac:spMk id="3" creationId="{BFC16653-DAF2-401C-AA17-5611931DBA87}"/>
          </ac:spMkLst>
        </pc:spChg>
        <pc:spChg chg="del mod">
          <ac:chgData name="Solal Pirelli" userId="584f3c02d4d36311" providerId="LiveId" clId="{5044D632-22A6-4C9C-AEDD-05D77E62B719}" dt="2022-08-06T14:13:48.497" v="2993" actId="478"/>
          <ac:spMkLst>
            <pc:docMk/>
            <pc:sldMk cId="2695868838" sldId="305"/>
            <ac:spMk id="5" creationId="{31583DBD-7A68-431D-9237-09257F3F135D}"/>
          </ac:spMkLst>
        </pc:spChg>
      </pc:sldChg>
      <pc:sldChg chg="add">
        <pc:chgData name="Solal Pirelli" userId="584f3c02d4d36311" providerId="LiveId" clId="{5044D632-22A6-4C9C-AEDD-05D77E62B719}" dt="2022-08-06T14:14:54.456" v="2994"/>
        <pc:sldMkLst>
          <pc:docMk/>
          <pc:sldMk cId="2559082017" sldId="306"/>
        </pc:sldMkLst>
      </pc:sldChg>
      <pc:sldChg chg="delSp modSp new mod">
        <pc:chgData name="Solal Pirelli" userId="584f3c02d4d36311" providerId="LiveId" clId="{5044D632-22A6-4C9C-AEDD-05D77E62B719}" dt="2022-08-15T18:50:10.143" v="13910" actId="20577"/>
        <pc:sldMkLst>
          <pc:docMk/>
          <pc:sldMk cId="2445216056" sldId="307"/>
        </pc:sldMkLst>
        <pc:spChg chg="del">
          <ac:chgData name="Solal Pirelli" userId="584f3c02d4d36311" providerId="LiveId" clId="{5044D632-22A6-4C9C-AEDD-05D77E62B719}" dt="2022-08-06T14:16:08.244" v="3090" actId="478"/>
          <ac:spMkLst>
            <pc:docMk/>
            <pc:sldMk cId="2445216056" sldId="307"/>
            <ac:spMk id="2" creationId="{44779648-786C-4CD2-A94B-69BFE39C705E}"/>
          </ac:spMkLst>
        </pc:spChg>
        <pc:spChg chg="mod">
          <ac:chgData name="Solal Pirelli" userId="584f3c02d4d36311" providerId="LiveId" clId="{5044D632-22A6-4C9C-AEDD-05D77E62B719}" dt="2022-08-15T18:50:10.143" v="13910" actId="20577"/>
          <ac:spMkLst>
            <pc:docMk/>
            <pc:sldMk cId="2445216056" sldId="307"/>
            <ac:spMk id="3" creationId="{90FC6CA8-7DAF-4994-97F6-9B683614AD6C}"/>
          </ac:spMkLst>
        </pc:spChg>
        <pc:spChg chg="del">
          <ac:chgData name="Solal Pirelli" userId="584f3c02d4d36311" providerId="LiveId" clId="{5044D632-22A6-4C9C-AEDD-05D77E62B719}" dt="2022-08-06T14:16:05.339" v="3089" actId="478"/>
          <ac:spMkLst>
            <pc:docMk/>
            <pc:sldMk cId="2445216056" sldId="307"/>
            <ac:spMk id="5" creationId="{B8B6E975-4DEE-49EB-91A7-5238D79B7F83}"/>
          </ac:spMkLst>
        </pc:spChg>
      </pc:sldChg>
      <pc:sldChg chg="add del">
        <pc:chgData name="Solal Pirelli" userId="584f3c02d4d36311" providerId="LiveId" clId="{5044D632-22A6-4C9C-AEDD-05D77E62B719}" dt="2022-08-06T14:16:19.832" v="3092"/>
        <pc:sldMkLst>
          <pc:docMk/>
          <pc:sldMk cId="56856064" sldId="308"/>
        </pc:sldMkLst>
      </pc:sldChg>
      <pc:sldChg chg="modSp add mod">
        <pc:chgData name="Solal Pirelli" userId="584f3c02d4d36311" providerId="LiveId" clId="{5044D632-22A6-4C9C-AEDD-05D77E62B719}" dt="2022-08-15T18:51:25.679" v="13922" actId="20577"/>
        <pc:sldMkLst>
          <pc:docMk/>
          <pc:sldMk cId="1151034356" sldId="308"/>
        </pc:sldMkLst>
        <pc:spChg chg="mod">
          <ac:chgData name="Solal Pirelli" userId="584f3c02d4d36311" providerId="LiveId" clId="{5044D632-22A6-4C9C-AEDD-05D77E62B719}" dt="2022-08-15T18:51:25.679" v="13922" actId="20577"/>
          <ac:spMkLst>
            <pc:docMk/>
            <pc:sldMk cId="1151034356" sldId="308"/>
            <ac:spMk id="3" creationId="{90FC6CA8-7DAF-4994-97F6-9B683614AD6C}"/>
          </ac:spMkLst>
        </pc:spChg>
      </pc:sldChg>
      <pc:sldChg chg="modSp add mod">
        <pc:chgData name="Solal Pirelli" userId="584f3c02d4d36311" providerId="LiveId" clId="{5044D632-22A6-4C9C-AEDD-05D77E62B719}" dt="2022-08-15T18:50:18.068" v="13915" actId="20577"/>
        <pc:sldMkLst>
          <pc:docMk/>
          <pc:sldMk cId="78314509" sldId="309"/>
        </pc:sldMkLst>
        <pc:spChg chg="mod">
          <ac:chgData name="Solal Pirelli" userId="584f3c02d4d36311" providerId="LiveId" clId="{5044D632-22A6-4C9C-AEDD-05D77E62B719}" dt="2022-08-15T18:50:18.068" v="13915" actId="20577"/>
          <ac:spMkLst>
            <pc:docMk/>
            <pc:sldMk cId="78314509" sldId="309"/>
            <ac:spMk id="3" creationId="{90FC6CA8-7DAF-4994-97F6-9B683614AD6C}"/>
          </ac:spMkLst>
        </pc:spChg>
      </pc:sldChg>
      <pc:sldChg chg="modSp add mod">
        <pc:chgData name="Solal Pirelli" userId="584f3c02d4d36311" providerId="LiveId" clId="{5044D632-22A6-4C9C-AEDD-05D77E62B719}" dt="2022-08-06T14:18:21.987" v="3327" actId="13926"/>
        <pc:sldMkLst>
          <pc:docMk/>
          <pc:sldMk cId="1089752089" sldId="310"/>
        </pc:sldMkLst>
        <pc:spChg chg="mod">
          <ac:chgData name="Solal Pirelli" userId="584f3c02d4d36311" providerId="LiveId" clId="{5044D632-22A6-4C9C-AEDD-05D77E62B719}" dt="2022-08-06T14:18:21.987" v="3327" actId="13926"/>
          <ac:spMkLst>
            <pc:docMk/>
            <pc:sldMk cId="1089752089" sldId="310"/>
            <ac:spMk id="3" creationId="{90FC6CA8-7DAF-4994-97F6-9B683614AD6C}"/>
          </ac:spMkLst>
        </pc:spChg>
      </pc:sldChg>
      <pc:sldChg chg="modSp add mod">
        <pc:chgData name="Solal Pirelli" userId="584f3c02d4d36311" providerId="LiveId" clId="{5044D632-22A6-4C9C-AEDD-05D77E62B719}" dt="2022-08-06T14:19:18.706" v="3342" actId="13926"/>
        <pc:sldMkLst>
          <pc:docMk/>
          <pc:sldMk cId="2326595106" sldId="311"/>
        </pc:sldMkLst>
        <pc:spChg chg="mod">
          <ac:chgData name="Solal Pirelli" userId="584f3c02d4d36311" providerId="LiveId" clId="{5044D632-22A6-4C9C-AEDD-05D77E62B719}" dt="2022-08-06T14:19:18.706" v="3342" actId="13926"/>
          <ac:spMkLst>
            <pc:docMk/>
            <pc:sldMk cId="2326595106" sldId="311"/>
            <ac:spMk id="3" creationId="{90FC6CA8-7DAF-4994-97F6-9B683614AD6C}"/>
          </ac:spMkLst>
        </pc:spChg>
      </pc:sldChg>
      <pc:sldChg chg="modSp add mod modNotesTx">
        <pc:chgData name="Solal Pirelli" userId="584f3c02d4d36311" providerId="LiveId" clId="{5044D632-22A6-4C9C-AEDD-05D77E62B719}" dt="2022-08-14T13:04:43.890" v="13117" actId="20577"/>
        <pc:sldMkLst>
          <pc:docMk/>
          <pc:sldMk cId="3333100853" sldId="312"/>
        </pc:sldMkLst>
        <pc:spChg chg="mod">
          <ac:chgData name="Solal Pirelli" userId="584f3c02d4d36311" providerId="LiveId" clId="{5044D632-22A6-4C9C-AEDD-05D77E62B719}" dt="2022-08-09T06:35:59.889" v="13038" actId="5793"/>
          <ac:spMkLst>
            <pc:docMk/>
            <pc:sldMk cId="3333100853" sldId="312"/>
            <ac:spMk id="3" creationId="{27913A20-241B-48CD-B120-53F5A9733489}"/>
          </ac:spMkLst>
        </pc:spChg>
      </pc:sldChg>
      <pc:sldChg chg="delSp modSp new mod modAnim">
        <pc:chgData name="Solal Pirelli" userId="584f3c02d4d36311" providerId="LiveId" clId="{5044D632-22A6-4C9C-AEDD-05D77E62B719}" dt="2022-08-06T14:20:50.896" v="3504" actId="20577"/>
        <pc:sldMkLst>
          <pc:docMk/>
          <pc:sldMk cId="1210840166" sldId="313"/>
        </pc:sldMkLst>
        <pc:spChg chg="mod">
          <ac:chgData name="Solal Pirelli" userId="584f3c02d4d36311" providerId="LiveId" clId="{5044D632-22A6-4C9C-AEDD-05D77E62B719}" dt="2022-08-06T14:20:50.896" v="3504" actId="20577"/>
          <ac:spMkLst>
            <pc:docMk/>
            <pc:sldMk cId="1210840166" sldId="313"/>
            <ac:spMk id="2" creationId="{AC270092-398C-4C22-81FA-782AA64BD03D}"/>
          </ac:spMkLst>
        </pc:spChg>
        <pc:spChg chg="mod">
          <ac:chgData name="Solal Pirelli" userId="584f3c02d4d36311" providerId="LiveId" clId="{5044D632-22A6-4C9C-AEDD-05D77E62B719}" dt="2022-08-06T14:20:31.093" v="3485" actId="115"/>
          <ac:spMkLst>
            <pc:docMk/>
            <pc:sldMk cId="1210840166" sldId="313"/>
            <ac:spMk id="3" creationId="{691D7E17-712E-48D4-99CF-FC834164E10B}"/>
          </ac:spMkLst>
        </pc:spChg>
        <pc:spChg chg="del">
          <ac:chgData name="Solal Pirelli" userId="584f3c02d4d36311" providerId="LiveId" clId="{5044D632-22A6-4C9C-AEDD-05D77E62B719}" dt="2022-08-06T14:20:45.602" v="3488" actId="478"/>
          <ac:spMkLst>
            <pc:docMk/>
            <pc:sldMk cId="1210840166" sldId="313"/>
            <ac:spMk id="5" creationId="{C281A938-1039-44F1-9C0E-079E8A894231}"/>
          </ac:spMkLst>
        </pc:spChg>
      </pc:sldChg>
      <pc:sldChg chg="add del">
        <pc:chgData name="Solal Pirelli" userId="584f3c02d4d36311" providerId="LiveId" clId="{5044D632-22A6-4C9C-AEDD-05D77E62B719}" dt="2022-08-06T14:20:53.492" v="3506" actId="47"/>
        <pc:sldMkLst>
          <pc:docMk/>
          <pc:sldMk cId="3329735357" sldId="314"/>
        </pc:sldMkLst>
      </pc:sldChg>
      <pc:sldChg chg="addSp delSp modSp add mod modAnim">
        <pc:chgData name="Solal Pirelli" userId="584f3c02d4d36311" providerId="LiveId" clId="{5044D632-22A6-4C9C-AEDD-05D77E62B719}" dt="2022-08-15T18:59:18.925" v="13926" actId="20577"/>
        <pc:sldMkLst>
          <pc:docMk/>
          <pc:sldMk cId="1859276606" sldId="315"/>
        </pc:sldMkLst>
        <pc:spChg chg="del">
          <ac:chgData name="Solal Pirelli" userId="584f3c02d4d36311" providerId="LiveId" clId="{5044D632-22A6-4C9C-AEDD-05D77E62B719}" dt="2022-08-06T14:21:33.851" v="3602" actId="478"/>
          <ac:spMkLst>
            <pc:docMk/>
            <pc:sldMk cId="1859276606" sldId="315"/>
            <ac:spMk id="2" creationId="{AC270092-398C-4C22-81FA-782AA64BD03D}"/>
          </ac:spMkLst>
        </pc:spChg>
        <pc:spChg chg="mod">
          <ac:chgData name="Solal Pirelli" userId="584f3c02d4d36311" providerId="LiveId" clId="{5044D632-22A6-4C9C-AEDD-05D77E62B719}" dt="2022-08-15T18:58:48.835" v="13924" actId="20577"/>
          <ac:spMkLst>
            <pc:docMk/>
            <pc:sldMk cId="1859276606" sldId="315"/>
            <ac:spMk id="3" creationId="{691D7E17-712E-48D4-99CF-FC834164E10B}"/>
          </ac:spMkLst>
        </pc:spChg>
        <pc:spChg chg="add del mod">
          <ac:chgData name="Solal Pirelli" userId="584f3c02d4d36311" providerId="LiveId" clId="{5044D632-22A6-4C9C-AEDD-05D77E62B719}" dt="2022-08-06T14:21:34.370" v="3603" actId="478"/>
          <ac:spMkLst>
            <pc:docMk/>
            <pc:sldMk cId="1859276606" sldId="315"/>
            <ac:spMk id="6" creationId="{425FDC86-5E81-44FF-ADD2-65C2AE375D34}"/>
          </ac:spMkLst>
        </pc:spChg>
      </pc:sldChg>
      <pc:sldChg chg="addSp delSp modSp add mod">
        <pc:chgData name="Solal Pirelli" userId="584f3c02d4d36311" providerId="LiveId" clId="{5044D632-22A6-4C9C-AEDD-05D77E62B719}" dt="2022-08-06T14:22:23.182" v="3821" actId="6549"/>
        <pc:sldMkLst>
          <pc:docMk/>
          <pc:sldMk cId="3687992659" sldId="316"/>
        </pc:sldMkLst>
        <pc:spChg chg="del">
          <ac:chgData name="Solal Pirelli" userId="584f3c02d4d36311" providerId="LiveId" clId="{5044D632-22A6-4C9C-AEDD-05D77E62B719}" dt="2022-08-06T14:21:36.896" v="3604" actId="478"/>
          <ac:spMkLst>
            <pc:docMk/>
            <pc:sldMk cId="3687992659" sldId="316"/>
            <ac:spMk id="2" creationId="{AC270092-398C-4C22-81FA-782AA64BD03D}"/>
          </ac:spMkLst>
        </pc:spChg>
        <pc:spChg chg="mod">
          <ac:chgData name="Solal Pirelli" userId="584f3c02d4d36311" providerId="LiveId" clId="{5044D632-22A6-4C9C-AEDD-05D77E62B719}" dt="2022-08-06T14:22:23.182" v="3821" actId="6549"/>
          <ac:spMkLst>
            <pc:docMk/>
            <pc:sldMk cId="3687992659" sldId="316"/>
            <ac:spMk id="3" creationId="{691D7E17-712E-48D4-99CF-FC834164E10B}"/>
          </ac:spMkLst>
        </pc:spChg>
        <pc:spChg chg="add del mod">
          <ac:chgData name="Solal Pirelli" userId="584f3c02d4d36311" providerId="LiveId" clId="{5044D632-22A6-4C9C-AEDD-05D77E62B719}" dt="2022-08-06T14:21:37.436" v="3605" actId="478"/>
          <ac:spMkLst>
            <pc:docMk/>
            <pc:sldMk cId="3687992659" sldId="316"/>
            <ac:spMk id="6" creationId="{F7A7C269-F9B2-47D8-8CB2-330176D69A11}"/>
          </ac:spMkLst>
        </pc:spChg>
      </pc:sldChg>
      <pc:sldChg chg="modSp add">
        <pc:chgData name="Solal Pirelli" userId="584f3c02d4d36311" providerId="LiveId" clId="{5044D632-22A6-4C9C-AEDD-05D77E62B719}" dt="2022-08-06T14:23:16.796" v="3993" actId="20577"/>
        <pc:sldMkLst>
          <pc:docMk/>
          <pc:sldMk cId="892478977" sldId="317"/>
        </pc:sldMkLst>
        <pc:spChg chg="mod">
          <ac:chgData name="Solal Pirelli" userId="584f3c02d4d36311" providerId="LiveId" clId="{5044D632-22A6-4C9C-AEDD-05D77E62B719}" dt="2022-08-06T14:23:16.796" v="3993" actId="20577"/>
          <ac:spMkLst>
            <pc:docMk/>
            <pc:sldMk cId="892478977" sldId="317"/>
            <ac:spMk id="3" creationId="{691D7E17-712E-48D4-99CF-FC834164E10B}"/>
          </ac:spMkLst>
        </pc:spChg>
      </pc:sldChg>
      <pc:sldChg chg="modSp add">
        <pc:chgData name="Solal Pirelli" userId="584f3c02d4d36311" providerId="LiveId" clId="{5044D632-22A6-4C9C-AEDD-05D77E62B719}" dt="2022-08-06T14:24:07.849" v="4217" actId="20577"/>
        <pc:sldMkLst>
          <pc:docMk/>
          <pc:sldMk cId="2100256829" sldId="318"/>
        </pc:sldMkLst>
        <pc:spChg chg="mod">
          <ac:chgData name="Solal Pirelli" userId="584f3c02d4d36311" providerId="LiveId" clId="{5044D632-22A6-4C9C-AEDD-05D77E62B719}" dt="2022-08-06T14:24:07.849" v="4217" actId="20577"/>
          <ac:spMkLst>
            <pc:docMk/>
            <pc:sldMk cId="2100256829" sldId="318"/>
            <ac:spMk id="3" creationId="{691D7E17-712E-48D4-99CF-FC834164E10B}"/>
          </ac:spMkLst>
        </pc:spChg>
      </pc:sldChg>
      <pc:sldChg chg="addSp delSp modSp new mod">
        <pc:chgData name="Solal Pirelli" userId="584f3c02d4d36311" providerId="LiveId" clId="{5044D632-22A6-4C9C-AEDD-05D77E62B719}" dt="2022-08-07T13:06:44.650" v="4283" actId="1076"/>
        <pc:sldMkLst>
          <pc:docMk/>
          <pc:sldMk cId="2104770856" sldId="319"/>
        </pc:sldMkLst>
        <pc:spChg chg="mod">
          <ac:chgData name="Solal Pirelli" userId="584f3c02d4d36311" providerId="LiveId" clId="{5044D632-22A6-4C9C-AEDD-05D77E62B719}" dt="2022-08-07T13:02:17.204" v="4236" actId="20577"/>
          <ac:spMkLst>
            <pc:docMk/>
            <pc:sldMk cId="2104770856" sldId="319"/>
            <ac:spMk id="2" creationId="{DBF9CE45-8AA8-48E8-AD33-FCDA7F0222A0}"/>
          </ac:spMkLst>
        </pc:spChg>
        <pc:spChg chg="del">
          <ac:chgData name="Solal Pirelli" userId="584f3c02d4d36311" providerId="LiveId" clId="{5044D632-22A6-4C9C-AEDD-05D77E62B719}" dt="2022-08-07T13:02:22.587" v="4238" actId="478"/>
          <ac:spMkLst>
            <pc:docMk/>
            <pc:sldMk cId="2104770856" sldId="319"/>
            <ac:spMk id="3" creationId="{08FF2ADA-67C7-46C6-8BC4-0E2315885FDB}"/>
          </ac:spMkLst>
        </pc:spChg>
        <pc:spChg chg="del">
          <ac:chgData name="Solal Pirelli" userId="584f3c02d4d36311" providerId="LiveId" clId="{5044D632-22A6-4C9C-AEDD-05D77E62B719}" dt="2022-08-07T13:02:19.469" v="4237" actId="478"/>
          <ac:spMkLst>
            <pc:docMk/>
            <pc:sldMk cId="2104770856" sldId="319"/>
            <ac:spMk id="5" creationId="{E96F8ED6-91A4-4E01-A263-60221E7C8520}"/>
          </ac:spMkLst>
        </pc:spChg>
        <pc:spChg chg="add mod">
          <ac:chgData name="Solal Pirelli" userId="584f3c02d4d36311" providerId="LiveId" clId="{5044D632-22A6-4C9C-AEDD-05D77E62B719}" dt="2022-08-07T13:06:42.474" v="4282" actId="1076"/>
          <ac:spMkLst>
            <pc:docMk/>
            <pc:sldMk cId="2104770856" sldId="319"/>
            <ac:spMk id="22" creationId="{713A5B11-0FC6-46A6-9061-E4CD7EB72F06}"/>
          </ac:spMkLst>
        </pc:spChg>
        <pc:picChg chg="add mod">
          <ac:chgData name="Solal Pirelli" userId="584f3c02d4d36311" providerId="LiveId" clId="{5044D632-22A6-4C9C-AEDD-05D77E62B719}" dt="2022-08-07T13:06:22.187" v="4278" actId="1076"/>
          <ac:picMkLst>
            <pc:docMk/>
            <pc:sldMk cId="2104770856" sldId="319"/>
            <ac:picMk id="7" creationId="{8D0F18E9-D7B2-4B08-9B0B-69B2D2CBC44A}"/>
          </ac:picMkLst>
        </pc:picChg>
        <pc:picChg chg="add mod">
          <ac:chgData name="Solal Pirelli" userId="584f3c02d4d36311" providerId="LiveId" clId="{5044D632-22A6-4C9C-AEDD-05D77E62B719}" dt="2022-08-07T13:05:55.330" v="4265" actId="14100"/>
          <ac:picMkLst>
            <pc:docMk/>
            <pc:sldMk cId="2104770856" sldId="319"/>
            <ac:picMk id="9" creationId="{68A8A2AF-A18D-4F25-BAD7-2CF054D4EE17}"/>
          </ac:picMkLst>
        </pc:picChg>
        <pc:picChg chg="add mod">
          <ac:chgData name="Solal Pirelli" userId="584f3c02d4d36311" providerId="LiveId" clId="{5044D632-22A6-4C9C-AEDD-05D77E62B719}" dt="2022-08-07T13:05:23.059" v="4254" actId="1076"/>
          <ac:picMkLst>
            <pc:docMk/>
            <pc:sldMk cId="2104770856" sldId="319"/>
            <ac:picMk id="10" creationId="{EC89466D-3B00-441F-A062-6DCD2408C216}"/>
          </ac:picMkLst>
        </pc:picChg>
        <pc:picChg chg="add mod">
          <ac:chgData name="Solal Pirelli" userId="584f3c02d4d36311" providerId="LiveId" clId="{5044D632-22A6-4C9C-AEDD-05D77E62B719}" dt="2022-08-07T13:05:50.042" v="4263" actId="1076"/>
          <ac:picMkLst>
            <pc:docMk/>
            <pc:sldMk cId="2104770856" sldId="319"/>
            <ac:picMk id="11" creationId="{05B6657E-1B76-4560-98B1-9977630B3215}"/>
          </ac:picMkLst>
        </pc:picChg>
        <pc:picChg chg="add mod">
          <ac:chgData name="Solal Pirelli" userId="584f3c02d4d36311" providerId="LiveId" clId="{5044D632-22A6-4C9C-AEDD-05D77E62B719}" dt="2022-08-07T13:05:40.569" v="4260" actId="1076"/>
          <ac:picMkLst>
            <pc:docMk/>
            <pc:sldMk cId="2104770856" sldId="319"/>
            <ac:picMk id="12" creationId="{6C2059DD-D9F6-402E-BB27-5F12E273B1E0}"/>
          </ac:picMkLst>
        </pc:picChg>
        <pc:picChg chg="add mod">
          <ac:chgData name="Solal Pirelli" userId="584f3c02d4d36311" providerId="LiveId" clId="{5044D632-22A6-4C9C-AEDD-05D77E62B719}" dt="2022-08-07T13:05:24.051" v="4255" actId="1076"/>
          <ac:picMkLst>
            <pc:docMk/>
            <pc:sldMk cId="2104770856" sldId="319"/>
            <ac:picMk id="13" creationId="{3D219671-13E6-4E02-961F-9FAB5E851F31}"/>
          </ac:picMkLst>
        </pc:picChg>
        <pc:picChg chg="add mod">
          <ac:chgData name="Solal Pirelli" userId="584f3c02d4d36311" providerId="LiveId" clId="{5044D632-22A6-4C9C-AEDD-05D77E62B719}" dt="2022-08-07T13:05:26.033" v="4256" actId="1076"/>
          <ac:picMkLst>
            <pc:docMk/>
            <pc:sldMk cId="2104770856" sldId="319"/>
            <ac:picMk id="15" creationId="{AE035D49-271A-4050-8153-46CEE671ACCA}"/>
          </ac:picMkLst>
        </pc:picChg>
        <pc:picChg chg="add mod">
          <ac:chgData name="Solal Pirelli" userId="584f3c02d4d36311" providerId="LiveId" clId="{5044D632-22A6-4C9C-AEDD-05D77E62B719}" dt="2022-08-07T13:05:48.530" v="4262" actId="1076"/>
          <ac:picMkLst>
            <pc:docMk/>
            <pc:sldMk cId="2104770856" sldId="319"/>
            <ac:picMk id="17" creationId="{89814F66-56EC-4692-8DD0-3AA716078C31}"/>
          </ac:picMkLst>
        </pc:picChg>
        <pc:picChg chg="add mod">
          <ac:chgData name="Solal Pirelli" userId="584f3c02d4d36311" providerId="LiveId" clId="{5044D632-22A6-4C9C-AEDD-05D77E62B719}" dt="2022-08-07T13:06:00.378" v="4268" actId="1076"/>
          <ac:picMkLst>
            <pc:docMk/>
            <pc:sldMk cId="2104770856" sldId="319"/>
            <ac:picMk id="18" creationId="{5691B959-28EF-4F0B-955A-DD9D15CA40AD}"/>
          </ac:picMkLst>
        </pc:picChg>
        <pc:picChg chg="add mod">
          <ac:chgData name="Solal Pirelli" userId="584f3c02d4d36311" providerId="LiveId" clId="{5044D632-22A6-4C9C-AEDD-05D77E62B719}" dt="2022-08-07T13:06:01.414" v="4269" actId="571"/>
          <ac:picMkLst>
            <pc:docMk/>
            <pc:sldMk cId="2104770856" sldId="319"/>
            <ac:picMk id="19" creationId="{2C2BD2EB-F23D-4099-B93F-249061C3F62B}"/>
          </ac:picMkLst>
        </pc:picChg>
        <pc:picChg chg="add mod">
          <ac:chgData name="Solal Pirelli" userId="584f3c02d4d36311" providerId="LiveId" clId="{5044D632-22A6-4C9C-AEDD-05D77E62B719}" dt="2022-08-07T13:06:05.722" v="4272" actId="1076"/>
          <ac:picMkLst>
            <pc:docMk/>
            <pc:sldMk cId="2104770856" sldId="319"/>
            <ac:picMk id="20" creationId="{5EF57BC7-5576-4773-86E7-3F735FF08C43}"/>
          </ac:picMkLst>
        </pc:picChg>
        <pc:picChg chg="add mod">
          <ac:chgData name="Solal Pirelli" userId="584f3c02d4d36311" providerId="LiveId" clId="{5044D632-22A6-4C9C-AEDD-05D77E62B719}" dt="2022-08-07T13:06:09.362" v="4275" actId="1076"/>
          <ac:picMkLst>
            <pc:docMk/>
            <pc:sldMk cId="2104770856" sldId="319"/>
            <ac:picMk id="21" creationId="{8A702907-7261-41AE-B9EA-43D5DD3A32D8}"/>
          </ac:picMkLst>
        </pc:picChg>
        <pc:picChg chg="add mod">
          <ac:chgData name="Solal Pirelli" userId="584f3c02d4d36311" providerId="LiveId" clId="{5044D632-22A6-4C9C-AEDD-05D77E62B719}" dt="2022-08-07T13:06:44.650" v="4283" actId="1076"/>
          <ac:picMkLst>
            <pc:docMk/>
            <pc:sldMk cId="2104770856" sldId="319"/>
            <ac:picMk id="23" creationId="{E0F896EF-C800-401B-B42A-5021BDEAC298}"/>
          </ac:picMkLst>
        </pc:picChg>
      </pc:sldChg>
      <pc:sldChg chg="addSp delSp modSp new mod modAnim">
        <pc:chgData name="Solal Pirelli" userId="584f3c02d4d36311" providerId="LiveId" clId="{5044D632-22A6-4C9C-AEDD-05D77E62B719}" dt="2022-08-07T13:11:38.157" v="4330"/>
        <pc:sldMkLst>
          <pc:docMk/>
          <pc:sldMk cId="2721759212" sldId="320"/>
        </pc:sldMkLst>
        <pc:spChg chg="mod">
          <ac:chgData name="Solal Pirelli" userId="584f3c02d4d36311" providerId="LiveId" clId="{5044D632-22A6-4C9C-AEDD-05D77E62B719}" dt="2022-08-07T13:07:13.619" v="4291" actId="20577"/>
          <ac:spMkLst>
            <pc:docMk/>
            <pc:sldMk cId="2721759212" sldId="320"/>
            <ac:spMk id="2" creationId="{A4CF3FD5-A2DD-41D1-9FE1-1876AC83C8A8}"/>
          </ac:spMkLst>
        </pc:spChg>
        <pc:spChg chg="del">
          <ac:chgData name="Solal Pirelli" userId="584f3c02d4d36311" providerId="LiveId" clId="{5044D632-22A6-4C9C-AEDD-05D77E62B719}" dt="2022-08-07T13:07:47.014" v="4292" actId="478"/>
          <ac:spMkLst>
            <pc:docMk/>
            <pc:sldMk cId="2721759212" sldId="320"/>
            <ac:spMk id="3" creationId="{269AE99D-05D7-4953-8A41-85EC530DB929}"/>
          </ac:spMkLst>
        </pc:spChg>
        <pc:spChg chg="del">
          <ac:chgData name="Solal Pirelli" userId="584f3c02d4d36311" providerId="LiveId" clId="{5044D632-22A6-4C9C-AEDD-05D77E62B719}" dt="2022-08-07T13:07:48.134" v="4293" actId="478"/>
          <ac:spMkLst>
            <pc:docMk/>
            <pc:sldMk cId="2721759212" sldId="320"/>
            <ac:spMk id="5" creationId="{EA702B42-0718-4588-B002-6E99E988F5D3}"/>
          </ac:spMkLst>
        </pc:spChg>
        <pc:spChg chg="add mod">
          <ac:chgData name="Solal Pirelli" userId="584f3c02d4d36311" providerId="LiveId" clId="{5044D632-22A6-4C9C-AEDD-05D77E62B719}" dt="2022-08-07T13:10:56.913" v="4319" actId="1076"/>
          <ac:spMkLst>
            <pc:docMk/>
            <pc:sldMk cId="2721759212" sldId="320"/>
            <ac:spMk id="17" creationId="{C47465D2-36BE-44A2-9262-1FB12B6D12A2}"/>
          </ac:spMkLst>
        </pc:spChg>
        <pc:grpChg chg="add mod">
          <ac:chgData name="Solal Pirelli" userId="584f3c02d4d36311" providerId="LiveId" clId="{5044D632-22A6-4C9C-AEDD-05D77E62B719}" dt="2022-08-07T13:11:24.670" v="4327" actId="164"/>
          <ac:grpSpMkLst>
            <pc:docMk/>
            <pc:sldMk cId="2721759212" sldId="320"/>
            <ac:grpSpMk id="18" creationId="{2BD8BB5A-9A3D-4EF4-BC22-77A97B4C00FA}"/>
          </ac:grpSpMkLst>
        </pc:grpChg>
        <pc:grpChg chg="add mod">
          <ac:chgData name="Solal Pirelli" userId="584f3c02d4d36311" providerId="LiveId" clId="{5044D632-22A6-4C9C-AEDD-05D77E62B719}" dt="2022-08-07T13:11:35.532" v="4329" actId="164"/>
          <ac:grpSpMkLst>
            <pc:docMk/>
            <pc:sldMk cId="2721759212" sldId="320"/>
            <ac:grpSpMk id="19" creationId="{43DC0FFB-8669-4281-916A-52B9AFF24E23}"/>
          </ac:grpSpMkLst>
        </pc:grpChg>
        <pc:picChg chg="add mod">
          <ac:chgData name="Solal Pirelli" userId="584f3c02d4d36311" providerId="LiveId" clId="{5044D632-22A6-4C9C-AEDD-05D77E62B719}" dt="2022-08-07T13:10:28.528" v="4311" actId="1076"/>
          <ac:picMkLst>
            <pc:docMk/>
            <pc:sldMk cId="2721759212" sldId="320"/>
            <ac:picMk id="6" creationId="{EFB5F086-7A0C-4547-9893-854270E0C9C8}"/>
          </ac:picMkLst>
        </pc:picChg>
        <pc:picChg chg="add mod">
          <ac:chgData name="Solal Pirelli" userId="584f3c02d4d36311" providerId="LiveId" clId="{5044D632-22A6-4C9C-AEDD-05D77E62B719}" dt="2022-08-07T13:10:25.743" v="4310" actId="1076"/>
          <ac:picMkLst>
            <pc:docMk/>
            <pc:sldMk cId="2721759212" sldId="320"/>
            <ac:picMk id="7" creationId="{474BA383-2B0E-4370-A095-E83B3847E2C0}"/>
          </ac:picMkLst>
        </pc:picChg>
        <pc:picChg chg="add mod">
          <ac:chgData name="Solal Pirelli" userId="584f3c02d4d36311" providerId="LiveId" clId="{5044D632-22A6-4C9C-AEDD-05D77E62B719}" dt="2022-08-07T13:10:17.067" v="4308" actId="14100"/>
          <ac:picMkLst>
            <pc:docMk/>
            <pc:sldMk cId="2721759212" sldId="320"/>
            <ac:picMk id="8" creationId="{436654CD-1AC1-448C-A5B4-98B7F5E2EC42}"/>
          </ac:picMkLst>
        </pc:picChg>
        <pc:picChg chg="add mod">
          <ac:chgData name="Solal Pirelli" userId="584f3c02d4d36311" providerId="LiveId" clId="{5044D632-22A6-4C9C-AEDD-05D77E62B719}" dt="2022-08-07T13:11:24.670" v="4327" actId="164"/>
          <ac:picMkLst>
            <pc:docMk/>
            <pc:sldMk cId="2721759212" sldId="320"/>
            <ac:picMk id="10" creationId="{C5F3600C-D86F-41E1-B7C5-118F36A595C2}"/>
          </ac:picMkLst>
        </pc:picChg>
        <pc:picChg chg="add mod">
          <ac:chgData name="Solal Pirelli" userId="584f3c02d4d36311" providerId="LiveId" clId="{5044D632-22A6-4C9C-AEDD-05D77E62B719}" dt="2022-08-07T13:11:24.670" v="4327" actId="164"/>
          <ac:picMkLst>
            <pc:docMk/>
            <pc:sldMk cId="2721759212" sldId="320"/>
            <ac:picMk id="12" creationId="{47A1541A-9A35-4640-A796-3DFCA5B1ADF9}"/>
          </ac:picMkLst>
        </pc:picChg>
        <pc:picChg chg="add mod">
          <ac:chgData name="Solal Pirelli" userId="584f3c02d4d36311" providerId="LiveId" clId="{5044D632-22A6-4C9C-AEDD-05D77E62B719}" dt="2022-08-07T13:11:35.532" v="4329" actId="164"/>
          <ac:picMkLst>
            <pc:docMk/>
            <pc:sldMk cId="2721759212" sldId="320"/>
            <ac:picMk id="14" creationId="{5BC4068A-447C-4931-AC9F-F457ABFAD2B9}"/>
          </ac:picMkLst>
        </pc:picChg>
        <pc:picChg chg="add mod">
          <ac:chgData name="Solal Pirelli" userId="584f3c02d4d36311" providerId="LiveId" clId="{5044D632-22A6-4C9C-AEDD-05D77E62B719}" dt="2022-08-07T13:11:35.532" v="4329" actId="164"/>
          <ac:picMkLst>
            <pc:docMk/>
            <pc:sldMk cId="2721759212" sldId="320"/>
            <ac:picMk id="16" creationId="{0660F81F-E2EF-4E45-AA32-8D638DCBE274}"/>
          </ac:picMkLst>
        </pc:picChg>
      </pc:sldChg>
      <pc:sldChg chg="delSp modSp new mod ord">
        <pc:chgData name="Solal Pirelli" userId="584f3c02d4d36311" providerId="LiveId" clId="{5044D632-22A6-4C9C-AEDD-05D77E62B719}" dt="2022-08-14T14:42:07.199" v="13730" actId="115"/>
        <pc:sldMkLst>
          <pc:docMk/>
          <pc:sldMk cId="2916569700" sldId="321"/>
        </pc:sldMkLst>
        <pc:spChg chg="mod">
          <ac:chgData name="Solal Pirelli" userId="584f3c02d4d36311" providerId="LiveId" clId="{5044D632-22A6-4C9C-AEDD-05D77E62B719}" dt="2022-08-14T14:41:16.853" v="13580" actId="20577"/>
          <ac:spMkLst>
            <pc:docMk/>
            <pc:sldMk cId="2916569700" sldId="321"/>
            <ac:spMk id="2" creationId="{44203FAC-C83E-4543-AF22-35908856E7E2}"/>
          </ac:spMkLst>
        </pc:spChg>
        <pc:spChg chg="mod">
          <ac:chgData name="Solal Pirelli" userId="584f3c02d4d36311" providerId="LiveId" clId="{5044D632-22A6-4C9C-AEDD-05D77E62B719}" dt="2022-08-14T14:42:07.199" v="13730" actId="115"/>
          <ac:spMkLst>
            <pc:docMk/>
            <pc:sldMk cId="2916569700" sldId="321"/>
            <ac:spMk id="3" creationId="{48F2160B-D100-4D83-BFE2-BE18D85612A4}"/>
          </ac:spMkLst>
        </pc:spChg>
        <pc:spChg chg="del">
          <ac:chgData name="Solal Pirelli" userId="584f3c02d4d36311" providerId="LiveId" clId="{5044D632-22A6-4C9C-AEDD-05D77E62B719}" dt="2022-08-07T13:12:42.002" v="4332" actId="478"/>
          <ac:spMkLst>
            <pc:docMk/>
            <pc:sldMk cId="2916569700" sldId="321"/>
            <ac:spMk id="5" creationId="{E4C1DDAA-25DA-405C-8A9D-D5F1EA42526B}"/>
          </ac:spMkLst>
        </pc:spChg>
      </pc:sldChg>
      <pc:sldChg chg="new del">
        <pc:chgData name="Solal Pirelli" userId="584f3c02d4d36311" providerId="LiveId" clId="{5044D632-22A6-4C9C-AEDD-05D77E62B719}" dt="2022-08-07T13:17:18.575" v="4370" actId="47"/>
        <pc:sldMkLst>
          <pc:docMk/>
          <pc:sldMk cId="4063111374" sldId="322"/>
        </pc:sldMkLst>
      </pc:sldChg>
      <pc:sldChg chg="addSp delSp modSp new mod modAnim">
        <pc:chgData name="Solal Pirelli" userId="584f3c02d4d36311" providerId="LiveId" clId="{5044D632-22A6-4C9C-AEDD-05D77E62B719}" dt="2022-08-14T14:33:35.676" v="13274"/>
        <pc:sldMkLst>
          <pc:docMk/>
          <pc:sldMk cId="4141885227" sldId="322"/>
        </pc:sldMkLst>
        <pc:spChg chg="del">
          <ac:chgData name="Solal Pirelli" userId="584f3c02d4d36311" providerId="LiveId" clId="{5044D632-22A6-4C9C-AEDD-05D77E62B719}" dt="2022-08-07T13:17:23.166" v="4372" actId="478"/>
          <ac:spMkLst>
            <pc:docMk/>
            <pc:sldMk cId="4141885227" sldId="322"/>
            <ac:spMk id="3" creationId="{0112D58A-454E-4DA3-B1D7-4B9107A8C579}"/>
          </ac:spMkLst>
        </pc:spChg>
        <pc:spChg chg="add del mod">
          <ac:chgData name="Solal Pirelli" userId="584f3c02d4d36311" providerId="LiveId" clId="{5044D632-22A6-4C9C-AEDD-05D77E62B719}" dt="2022-08-07T13:17:38.215" v="4375" actId="478"/>
          <ac:spMkLst>
            <pc:docMk/>
            <pc:sldMk cId="4141885227" sldId="322"/>
            <ac:spMk id="6" creationId="{DA4B3809-2F5D-4121-B888-A98B7DD3C345}"/>
          </ac:spMkLst>
        </pc:spChg>
        <pc:spChg chg="add mod">
          <ac:chgData name="Solal Pirelli" userId="584f3c02d4d36311" providerId="LiveId" clId="{5044D632-22A6-4C9C-AEDD-05D77E62B719}" dt="2022-08-07T13:19:02.627" v="4443" actId="1076"/>
          <ac:spMkLst>
            <pc:docMk/>
            <pc:sldMk cId="4141885227" sldId="322"/>
            <ac:spMk id="14" creationId="{C4A4BD5F-3FF8-4411-9FAD-27E8EB44E880}"/>
          </ac:spMkLst>
        </pc:spChg>
        <pc:spChg chg="add mod">
          <ac:chgData name="Solal Pirelli" userId="584f3c02d4d36311" providerId="LiveId" clId="{5044D632-22A6-4C9C-AEDD-05D77E62B719}" dt="2022-08-07T13:20:16.083" v="4506" actId="20577"/>
          <ac:spMkLst>
            <pc:docMk/>
            <pc:sldMk cId="4141885227" sldId="322"/>
            <ac:spMk id="15" creationId="{D13A8AB7-88FB-4E7D-B875-8043F9B43AD7}"/>
          </ac:spMkLst>
        </pc:spChg>
        <pc:picChg chg="add mod">
          <ac:chgData name="Solal Pirelli" userId="584f3c02d4d36311" providerId="LiveId" clId="{5044D632-22A6-4C9C-AEDD-05D77E62B719}" dt="2022-08-07T13:18:17.972" v="4385" actId="1076"/>
          <ac:picMkLst>
            <pc:docMk/>
            <pc:sldMk cId="4141885227" sldId="322"/>
            <ac:picMk id="4" creationId="{38E03CCD-723A-48A1-A3D6-A2B87C632644}"/>
          </ac:picMkLst>
        </pc:picChg>
        <pc:picChg chg="add mod">
          <ac:chgData name="Solal Pirelli" userId="584f3c02d4d36311" providerId="LiveId" clId="{5044D632-22A6-4C9C-AEDD-05D77E62B719}" dt="2022-08-07T13:18:19.939" v="4386" actId="1076"/>
          <ac:picMkLst>
            <pc:docMk/>
            <pc:sldMk cId="4141885227" sldId="322"/>
            <ac:picMk id="5" creationId="{54840534-E2AE-4A6E-A6E8-F0A54A8D24BF}"/>
          </ac:picMkLst>
        </pc:picChg>
        <pc:cxnChg chg="add mod">
          <ac:chgData name="Solal Pirelli" userId="584f3c02d4d36311" providerId="LiveId" clId="{5044D632-22A6-4C9C-AEDD-05D77E62B719}" dt="2022-08-07T13:18:19.939" v="4386" actId="1076"/>
          <ac:cxnSpMkLst>
            <pc:docMk/>
            <pc:sldMk cId="4141885227" sldId="322"/>
            <ac:cxnSpMk id="8" creationId="{C7C4B8E0-1F95-4A65-9636-B58606488625}"/>
          </ac:cxnSpMkLst>
        </pc:cxnChg>
      </pc:sldChg>
      <pc:sldChg chg="delSp modSp add mod delAnim modAnim">
        <pc:chgData name="Solal Pirelli" userId="584f3c02d4d36311" providerId="LiveId" clId="{5044D632-22A6-4C9C-AEDD-05D77E62B719}" dt="2022-08-07T14:05:11.728" v="6332"/>
        <pc:sldMkLst>
          <pc:docMk/>
          <pc:sldMk cId="4093360041" sldId="323"/>
        </pc:sldMkLst>
        <pc:spChg chg="del">
          <ac:chgData name="Solal Pirelli" userId="584f3c02d4d36311" providerId="LiveId" clId="{5044D632-22A6-4C9C-AEDD-05D77E62B719}" dt="2022-08-07T13:21:00.240" v="4532" actId="478"/>
          <ac:spMkLst>
            <pc:docMk/>
            <pc:sldMk cId="4093360041" sldId="323"/>
            <ac:spMk id="14" creationId="{C4A4BD5F-3FF8-4411-9FAD-27E8EB44E880}"/>
          </ac:spMkLst>
        </pc:spChg>
        <pc:spChg chg="mod">
          <ac:chgData name="Solal Pirelli" userId="584f3c02d4d36311" providerId="LiveId" clId="{5044D632-22A6-4C9C-AEDD-05D77E62B719}" dt="2022-08-07T13:40:04.242" v="5160" actId="207"/>
          <ac:spMkLst>
            <pc:docMk/>
            <pc:sldMk cId="4093360041" sldId="323"/>
            <ac:spMk id="15" creationId="{D13A8AB7-88FB-4E7D-B875-8043F9B43AD7}"/>
          </ac:spMkLst>
        </pc:spChg>
        <pc:picChg chg="mod">
          <ac:chgData name="Solal Pirelli" userId="584f3c02d4d36311" providerId="LiveId" clId="{5044D632-22A6-4C9C-AEDD-05D77E62B719}" dt="2022-08-07T13:21:12.923" v="4536" actId="1076"/>
          <ac:picMkLst>
            <pc:docMk/>
            <pc:sldMk cId="4093360041" sldId="323"/>
            <ac:picMk id="4" creationId="{38E03CCD-723A-48A1-A3D6-A2B87C632644}"/>
          </ac:picMkLst>
        </pc:picChg>
        <pc:picChg chg="mod">
          <ac:chgData name="Solal Pirelli" userId="584f3c02d4d36311" providerId="LiveId" clId="{5044D632-22A6-4C9C-AEDD-05D77E62B719}" dt="2022-08-07T13:21:18.845" v="4537" actId="1076"/>
          <ac:picMkLst>
            <pc:docMk/>
            <pc:sldMk cId="4093360041" sldId="323"/>
            <ac:picMk id="5" creationId="{54840534-E2AE-4A6E-A6E8-F0A54A8D24BF}"/>
          </ac:picMkLst>
        </pc:picChg>
        <pc:cxnChg chg="mod">
          <ac:chgData name="Solal Pirelli" userId="584f3c02d4d36311" providerId="LiveId" clId="{5044D632-22A6-4C9C-AEDD-05D77E62B719}" dt="2022-08-07T13:21:30.080" v="4538" actId="693"/>
          <ac:cxnSpMkLst>
            <pc:docMk/>
            <pc:sldMk cId="4093360041" sldId="323"/>
            <ac:cxnSpMk id="8" creationId="{C7C4B8E0-1F95-4A65-9636-B58606488625}"/>
          </ac:cxnSpMkLst>
        </pc:cxnChg>
      </pc:sldChg>
      <pc:sldChg chg="modSp add modAnim">
        <pc:chgData name="Solal Pirelli" userId="584f3c02d4d36311" providerId="LiveId" clId="{5044D632-22A6-4C9C-AEDD-05D77E62B719}" dt="2022-08-07T14:05:14.982" v="6333"/>
        <pc:sldMkLst>
          <pc:docMk/>
          <pc:sldMk cId="493171826" sldId="324"/>
        </pc:sldMkLst>
        <pc:spChg chg="mod">
          <ac:chgData name="Solal Pirelli" userId="584f3c02d4d36311" providerId="LiveId" clId="{5044D632-22A6-4C9C-AEDD-05D77E62B719}" dt="2022-08-07T13:23:21.476" v="4603" actId="20577"/>
          <ac:spMkLst>
            <pc:docMk/>
            <pc:sldMk cId="493171826" sldId="324"/>
            <ac:spMk id="15" creationId="{D13A8AB7-88FB-4E7D-B875-8043F9B43AD7}"/>
          </ac:spMkLst>
        </pc:spChg>
      </pc:sldChg>
      <pc:sldChg chg="modSp add modAnim">
        <pc:chgData name="Solal Pirelli" userId="584f3c02d4d36311" providerId="LiveId" clId="{5044D632-22A6-4C9C-AEDD-05D77E62B719}" dt="2022-08-14T14:33:38.692" v="13275"/>
        <pc:sldMkLst>
          <pc:docMk/>
          <pc:sldMk cId="2869883840" sldId="325"/>
        </pc:sldMkLst>
        <pc:spChg chg="mod">
          <ac:chgData name="Solal Pirelli" userId="584f3c02d4d36311" providerId="LiveId" clId="{5044D632-22A6-4C9C-AEDD-05D77E62B719}" dt="2022-08-07T13:24:00.301" v="4632" actId="313"/>
          <ac:spMkLst>
            <pc:docMk/>
            <pc:sldMk cId="2869883840" sldId="325"/>
            <ac:spMk id="14" creationId="{C4A4BD5F-3FF8-4411-9FAD-27E8EB44E880}"/>
          </ac:spMkLst>
        </pc:spChg>
        <pc:spChg chg="mod">
          <ac:chgData name="Solal Pirelli" userId="584f3c02d4d36311" providerId="LiveId" clId="{5044D632-22A6-4C9C-AEDD-05D77E62B719}" dt="2022-08-07T13:24:18.805" v="4688" actId="207"/>
          <ac:spMkLst>
            <pc:docMk/>
            <pc:sldMk cId="2869883840" sldId="325"/>
            <ac:spMk id="15" creationId="{D13A8AB7-88FB-4E7D-B875-8043F9B43AD7}"/>
          </ac:spMkLst>
        </pc:spChg>
      </pc:sldChg>
      <pc:sldChg chg="addSp modSp new mod ord">
        <pc:chgData name="Solal Pirelli" userId="584f3c02d4d36311" providerId="LiveId" clId="{5044D632-22A6-4C9C-AEDD-05D77E62B719}" dt="2022-08-14T14:42:33.395" v="13736" actId="20577"/>
        <pc:sldMkLst>
          <pc:docMk/>
          <pc:sldMk cId="3114715739" sldId="326"/>
        </pc:sldMkLst>
        <pc:spChg chg="mod">
          <ac:chgData name="Solal Pirelli" userId="584f3c02d4d36311" providerId="LiveId" clId="{5044D632-22A6-4C9C-AEDD-05D77E62B719}" dt="2022-08-14T14:42:33.395" v="13736" actId="20577"/>
          <ac:spMkLst>
            <pc:docMk/>
            <pc:sldMk cId="3114715739" sldId="326"/>
            <ac:spMk id="2" creationId="{908FEDB7-CC86-4FD9-B3EE-7CDAE240517B}"/>
          </ac:spMkLst>
        </pc:spChg>
        <pc:spChg chg="mod">
          <ac:chgData name="Solal Pirelli" userId="584f3c02d4d36311" providerId="LiveId" clId="{5044D632-22A6-4C9C-AEDD-05D77E62B719}" dt="2022-08-07T13:26:52.222" v="4852" actId="20577"/>
          <ac:spMkLst>
            <pc:docMk/>
            <pc:sldMk cId="3114715739" sldId="326"/>
            <ac:spMk id="3" creationId="{B5A7AC72-A7FE-4212-9C32-E5FC3217EFF5}"/>
          </ac:spMkLst>
        </pc:spChg>
        <pc:spChg chg="mod">
          <ac:chgData name="Solal Pirelli" userId="584f3c02d4d36311" providerId="LiveId" clId="{5044D632-22A6-4C9C-AEDD-05D77E62B719}" dt="2022-08-07T13:26:14.308" v="4766" actId="20577"/>
          <ac:spMkLst>
            <pc:docMk/>
            <pc:sldMk cId="3114715739" sldId="326"/>
            <ac:spMk id="5" creationId="{5291B024-95A2-4DE9-B89A-9368E7E2C640}"/>
          </ac:spMkLst>
        </pc:spChg>
        <pc:picChg chg="add mod">
          <ac:chgData name="Solal Pirelli" userId="584f3c02d4d36311" providerId="LiveId" clId="{5044D632-22A6-4C9C-AEDD-05D77E62B719}" dt="2022-08-07T15:44:43.458" v="12991" actId="962"/>
          <ac:picMkLst>
            <pc:docMk/>
            <pc:sldMk cId="3114715739" sldId="326"/>
            <ac:picMk id="3074" creationId="{3E05DAE2-5441-4AAA-BBA1-47956591B900}"/>
          </ac:picMkLst>
        </pc:picChg>
      </pc:sldChg>
      <pc:sldChg chg="addSp delSp modSp new mod ord modAnim">
        <pc:chgData name="Solal Pirelli" userId="584f3c02d4d36311" providerId="LiveId" clId="{5044D632-22A6-4C9C-AEDD-05D77E62B719}" dt="2022-08-15T19:37:22.303" v="13934" actId="20577"/>
        <pc:sldMkLst>
          <pc:docMk/>
          <pc:sldMk cId="3232038072" sldId="327"/>
        </pc:sldMkLst>
        <pc:spChg chg="mod">
          <ac:chgData name="Solal Pirelli" userId="584f3c02d4d36311" providerId="LiveId" clId="{5044D632-22A6-4C9C-AEDD-05D77E62B719}" dt="2022-08-15T19:37:22.303" v="13934" actId="20577"/>
          <ac:spMkLst>
            <pc:docMk/>
            <pc:sldMk cId="3232038072" sldId="327"/>
            <ac:spMk id="2" creationId="{A06E7962-1926-4162-9AF6-26D4336D5E3D}"/>
          </ac:spMkLst>
        </pc:spChg>
        <pc:spChg chg="del">
          <ac:chgData name="Solal Pirelli" userId="584f3c02d4d36311" providerId="LiveId" clId="{5044D632-22A6-4C9C-AEDD-05D77E62B719}" dt="2022-08-07T13:31:27.257" v="4883" actId="931"/>
          <ac:spMkLst>
            <pc:docMk/>
            <pc:sldMk cId="3232038072" sldId="327"/>
            <ac:spMk id="3" creationId="{72EF85E1-9A1F-4FAB-B2F6-C272E46C0011}"/>
          </ac:spMkLst>
        </pc:spChg>
        <pc:spChg chg="del">
          <ac:chgData name="Solal Pirelli" userId="584f3c02d4d36311" providerId="LiveId" clId="{5044D632-22A6-4C9C-AEDD-05D77E62B719}" dt="2022-08-07T13:31:55.775" v="4896" actId="478"/>
          <ac:spMkLst>
            <pc:docMk/>
            <pc:sldMk cId="3232038072" sldId="327"/>
            <ac:spMk id="5" creationId="{16874FD8-F64E-4587-87DB-105F2451B056}"/>
          </ac:spMkLst>
        </pc:spChg>
        <pc:spChg chg="add mod">
          <ac:chgData name="Solal Pirelli" userId="584f3c02d4d36311" providerId="LiveId" clId="{5044D632-22A6-4C9C-AEDD-05D77E62B719}" dt="2022-08-07T13:34:06.948" v="4967" actId="20577"/>
          <ac:spMkLst>
            <pc:docMk/>
            <pc:sldMk cId="3232038072" sldId="327"/>
            <ac:spMk id="12" creationId="{84434EB4-B7BD-4A30-A3A3-89220A014CDF}"/>
          </ac:spMkLst>
        </pc:spChg>
        <pc:spChg chg="add mod">
          <ac:chgData name="Solal Pirelli" userId="584f3c02d4d36311" providerId="LiveId" clId="{5044D632-22A6-4C9C-AEDD-05D77E62B719}" dt="2022-08-07T13:34:16.788" v="4979" actId="20577"/>
          <ac:spMkLst>
            <pc:docMk/>
            <pc:sldMk cId="3232038072" sldId="327"/>
            <ac:spMk id="13" creationId="{5CC2FA3B-1E68-44BB-9D27-37A1441568FB}"/>
          </ac:spMkLst>
        </pc:spChg>
        <pc:spChg chg="add mod">
          <ac:chgData name="Solal Pirelli" userId="584f3c02d4d36311" providerId="LiveId" clId="{5044D632-22A6-4C9C-AEDD-05D77E62B719}" dt="2022-08-07T13:34:19.889" v="4988" actId="20577"/>
          <ac:spMkLst>
            <pc:docMk/>
            <pc:sldMk cId="3232038072" sldId="327"/>
            <ac:spMk id="14" creationId="{798788ED-22FF-4355-88CB-56052C518000}"/>
          </ac:spMkLst>
        </pc:spChg>
        <pc:picChg chg="add mod">
          <ac:chgData name="Solal Pirelli" userId="584f3c02d4d36311" providerId="LiveId" clId="{5044D632-22A6-4C9C-AEDD-05D77E62B719}" dt="2022-08-07T13:31:52.453" v="4895" actId="1076"/>
          <ac:picMkLst>
            <pc:docMk/>
            <pc:sldMk cId="3232038072" sldId="327"/>
            <ac:picMk id="7" creationId="{C8DC54CF-990B-4FED-9964-9F7EFC16DE68}"/>
          </ac:picMkLst>
        </pc:picChg>
        <pc:picChg chg="add mod">
          <ac:chgData name="Solal Pirelli" userId="584f3c02d4d36311" providerId="LiveId" clId="{5044D632-22A6-4C9C-AEDD-05D77E62B719}" dt="2022-08-07T13:33:28.748" v="4933" actId="1076"/>
          <ac:picMkLst>
            <pc:docMk/>
            <pc:sldMk cId="3232038072" sldId="327"/>
            <ac:picMk id="9" creationId="{41B4E440-92CC-4BE2-9B26-9A87CB2C4D2D}"/>
          </ac:picMkLst>
        </pc:picChg>
        <pc:picChg chg="add mod">
          <ac:chgData name="Solal Pirelli" userId="584f3c02d4d36311" providerId="LiveId" clId="{5044D632-22A6-4C9C-AEDD-05D77E62B719}" dt="2022-08-07T13:33:32.108" v="4934" actId="1076"/>
          <ac:picMkLst>
            <pc:docMk/>
            <pc:sldMk cId="3232038072" sldId="327"/>
            <ac:picMk id="11" creationId="{A97F08D2-9633-40A1-A1BB-5ABDDDAAB132}"/>
          </ac:picMkLst>
        </pc:picChg>
      </pc:sldChg>
      <pc:sldChg chg="addSp delSp modSp new mod modAnim">
        <pc:chgData name="Solal Pirelli" userId="584f3c02d4d36311" providerId="LiveId" clId="{5044D632-22A6-4C9C-AEDD-05D77E62B719}" dt="2022-08-15T19:40:35.309" v="13942" actId="20577"/>
        <pc:sldMkLst>
          <pc:docMk/>
          <pc:sldMk cId="2259723280" sldId="328"/>
        </pc:sldMkLst>
        <pc:spChg chg="del">
          <ac:chgData name="Solal Pirelli" userId="584f3c02d4d36311" providerId="LiveId" clId="{5044D632-22A6-4C9C-AEDD-05D77E62B719}" dt="2022-08-07T13:38:55.333" v="4995" actId="478"/>
          <ac:spMkLst>
            <pc:docMk/>
            <pc:sldMk cId="2259723280" sldId="328"/>
            <ac:spMk id="2" creationId="{A93DB0C5-D919-43AF-B60B-ABECFD6E6CE4}"/>
          </ac:spMkLst>
        </pc:spChg>
        <pc:spChg chg="mod">
          <ac:chgData name="Solal Pirelli" userId="584f3c02d4d36311" providerId="LiveId" clId="{5044D632-22A6-4C9C-AEDD-05D77E62B719}" dt="2022-08-15T19:40:35.309" v="13942" actId="20577"/>
          <ac:spMkLst>
            <pc:docMk/>
            <pc:sldMk cId="2259723280" sldId="328"/>
            <ac:spMk id="3" creationId="{B2451D68-FBD0-45B3-831C-004A1C2AD8B8}"/>
          </ac:spMkLst>
        </pc:spChg>
        <pc:spChg chg="del">
          <ac:chgData name="Solal Pirelli" userId="584f3c02d4d36311" providerId="LiveId" clId="{5044D632-22A6-4C9C-AEDD-05D77E62B719}" dt="2022-08-07T14:03:10.887" v="6331" actId="478"/>
          <ac:spMkLst>
            <pc:docMk/>
            <pc:sldMk cId="2259723280" sldId="328"/>
            <ac:spMk id="5" creationId="{3329CBB7-FDA8-4D3B-B981-33523293AD7E}"/>
          </ac:spMkLst>
        </pc:spChg>
        <pc:picChg chg="add mod">
          <ac:chgData name="Solal Pirelli" userId="584f3c02d4d36311" providerId="LiveId" clId="{5044D632-22A6-4C9C-AEDD-05D77E62B719}" dt="2022-08-07T13:42:28.004" v="5195" actId="1076"/>
          <ac:picMkLst>
            <pc:docMk/>
            <pc:sldMk cId="2259723280" sldId="328"/>
            <ac:picMk id="6" creationId="{8B3F701A-8417-4856-B998-E9453869802D}"/>
          </ac:picMkLst>
        </pc:picChg>
        <pc:picChg chg="add mod">
          <ac:chgData name="Solal Pirelli" userId="584f3c02d4d36311" providerId="LiveId" clId="{5044D632-22A6-4C9C-AEDD-05D77E62B719}" dt="2022-08-07T13:42:21.958" v="5194" actId="14100"/>
          <ac:picMkLst>
            <pc:docMk/>
            <pc:sldMk cId="2259723280" sldId="328"/>
            <ac:picMk id="7" creationId="{19615110-8465-4DC2-85A2-5585AF902E66}"/>
          </ac:picMkLst>
        </pc:picChg>
        <pc:picChg chg="add mod">
          <ac:chgData name="Solal Pirelli" userId="584f3c02d4d36311" providerId="LiveId" clId="{5044D632-22A6-4C9C-AEDD-05D77E62B719}" dt="2022-08-07T13:42:29.333" v="5196" actId="1076"/>
          <ac:picMkLst>
            <pc:docMk/>
            <pc:sldMk cId="2259723280" sldId="328"/>
            <ac:picMk id="8" creationId="{34E98166-9CEB-4F0D-AFB2-400FC57D8628}"/>
          </ac:picMkLst>
        </pc:picChg>
        <pc:picChg chg="add del mod">
          <ac:chgData name="Solal Pirelli" userId="584f3c02d4d36311" providerId="LiveId" clId="{5044D632-22A6-4C9C-AEDD-05D77E62B719}" dt="2022-08-07T13:41:08.478" v="5180" actId="931"/>
          <ac:picMkLst>
            <pc:docMk/>
            <pc:sldMk cId="2259723280" sldId="328"/>
            <ac:picMk id="10" creationId="{8B608E03-7458-4FD3-8082-7D62BE8189FA}"/>
          </ac:picMkLst>
        </pc:picChg>
        <pc:picChg chg="add mod">
          <ac:chgData name="Solal Pirelli" userId="584f3c02d4d36311" providerId="LiveId" clId="{5044D632-22A6-4C9C-AEDD-05D77E62B719}" dt="2022-08-07T13:41:23.836" v="5186" actId="1076"/>
          <ac:picMkLst>
            <pc:docMk/>
            <pc:sldMk cId="2259723280" sldId="328"/>
            <ac:picMk id="12" creationId="{BBBC378D-2482-4325-B2AF-B44A011A6FE8}"/>
          </ac:picMkLst>
        </pc:picChg>
      </pc:sldChg>
      <pc:sldChg chg="new del">
        <pc:chgData name="Solal Pirelli" userId="584f3c02d4d36311" providerId="LiveId" clId="{5044D632-22A6-4C9C-AEDD-05D77E62B719}" dt="2022-08-07T13:38:47.764" v="4993" actId="680"/>
        <pc:sldMkLst>
          <pc:docMk/>
          <pc:sldMk cId="3090053858" sldId="328"/>
        </pc:sldMkLst>
      </pc:sldChg>
      <pc:sldChg chg="addSp delSp modSp add mod ord delAnim">
        <pc:chgData name="Solal Pirelli" userId="584f3c02d4d36311" providerId="LiveId" clId="{5044D632-22A6-4C9C-AEDD-05D77E62B719}" dt="2022-08-07T13:45:52.983" v="5368"/>
        <pc:sldMkLst>
          <pc:docMk/>
          <pc:sldMk cId="2333082882" sldId="329"/>
        </pc:sldMkLst>
        <pc:spChg chg="mod">
          <ac:chgData name="Solal Pirelli" userId="584f3c02d4d36311" providerId="LiveId" clId="{5044D632-22A6-4C9C-AEDD-05D77E62B719}" dt="2022-08-07T13:45:46.383" v="5366" actId="20577"/>
          <ac:spMkLst>
            <pc:docMk/>
            <pc:sldMk cId="2333082882" sldId="329"/>
            <ac:spMk id="3" creationId="{B2451D68-FBD0-45B3-831C-004A1C2AD8B8}"/>
          </ac:spMkLst>
        </pc:spChg>
        <pc:spChg chg="del">
          <ac:chgData name="Solal Pirelli" userId="584f3c02d4d36311" providerId="LiveId" clId="{5044D632-22A6-4C9C-AEDD-05D77E62B719}" dt="2022-08-07T13:44:45.023" v="5250" actId="478"/>
          <ac:spMkLst>
            <pc:docMk/>
            <pc:sldMk cId="2333082882" sldId="329"/>
            <ac:spMk id="5" creationId="{3329CBB7-FDA8-4D3B-B981-33523293AD7E}"/>
          </ac:spMkLst>
        </pc:spChg>
        <pc:picChg chg="del">
          <ac:chgData name="Solal Pirelli" userId="584f3c02d4d36311" providerId="LiveId" clId="{5044D632-22A6-4C9C-AEDD-05D77E62B719}" dt="2022-08-07T13:44:12.925" v="5241" actId="478"/>
          <ac:picMkLst>
            <pc:docMk/>
            <pc:sldMk cId="2333082882" sldId="329"/>
            <ac:picMk id="6" creationId="{8B3F701A-8417-4856-B998-E9453869802D}"/>
          </ac:picMkLst>
        </pc:picChg>
        <pc:picChg chg="del mod">
          <ac:chgData name="Solal Pirelli" userId="584f3c02d4d36311" providerId="LiveId" clId="{5044D632-22A6-4C9C-AEDD-05D77E62B719}" dt="2022-08-07T13:45:29.321" v="5351" actId="478"/>
          <ac:picMkLst>
            <pc:docMk/>
            <pc:sldMk cId="2333082882" sldId="329"/>
            <ac:picMk id="7" creationId="{19615110-8465-4DC2-85A2-5585AF902E66}"/>
          </ac:picMkLst>
        </pc:picChg>
        <pc:picChg chg="del">
          <ac:chgData name="Solal Pirelli" userId="584f3c02d4d36311" providerId="LiveId" clId="{5044D632-22A6-4C9C-AEDD-05D77E62B719}" dt="2022-08-07T13:44:13.565" v="5242" actId="478"/>
          <ac:picMkLst>
            <pc:docMk/>
            <pc:sldMk cId="2333082882" sldId="329"/>
            <ac:picMk id="8" creationId="{34E98166-9CEB-4F0D-AFB2-400FC57D8628}"/>
          </ac:picMkLst>
        </pc:picChg>
        <pc:picChg chg="add del mod">
          <ac:chgData name="Solal Pirelli" userId="584f3c02d4d36311" providerId="LiveId" clId="{5044D632-22A6-4C9C-AEDD-05D77E62B719}" dt="2022-08-07T13:45:29.964" v="5352" actId="478"/>
          <ac:picMkLst>
            <pc:docMk/>
            <pc:sldMk cId="2333082882" sldId="329"/>
            <ac:picMk id="9" creationId="{959ACE35-C625-496A-A3DE-23BF0E122E31}"/>
          </ac:picMkLst>
        </pc:picChg>
        <pc:picChg chg="del">
          <ac:chgData name="Solal Pirelli" userId="584f3c02d4d36311" providerId="LiveId" clId="{5044D632-22A6-4C9C-AEDD-05D77E62B719}" dt="2022-08-07T13:44:14.234" v="5243" actId="478"/>
          <ac:picMkLst>
            <pc:docMk/>
            <pc:sldMk cId="2333082882" sldId="329"/>
            <ac:picMk id="12" creationId="{BBBC378D-2482-4325-B2AF-B44A011A6FE8}"/>
          </ac:picMkLst>
        </pc:picChg>
      </pc:sldChg>
      <pc:sldChg chg="add">
        <pc:chgData name="Solal Pirelli" userId="584f3c02d4d36311" providerId="LiveId" clId="{5044D632-22A6-4C9C-AEDD-05D77E62B719}" dt="2022-08-07T13:45:02.401" v="5255"/>
        <pc:sldMkLst>
          <pc:docMk/>
          <pc:sldMk cId="2249263870" sldId="330"/>
        </pc:sldMkLst>
      </pc:sldChg>
      <pc:sldChg chg="delSp modSp new mod">
        <pc:chgData name="Solal Pirelli" userId="584f3c02d4d36311" providerId="LiveId" clId="{5044D632-22A6-4C9C-AEDD-05D77E62B719}" dt="2022-08-07T13:51:37.241" v="5614" actId="20577"/>
        <pc:sldMkLst>
          <pc:docMk/>
          <pc:sldMk cId="1234275894" sldId="331"/>
        </pc:sldMkLst>
        <pc:spChg chg="mod">
          <ac:chgData name="Solal Pirelli" userId="584f3c02d4d36311" providerId="LiveId" clId="{5044D632-22A6-4C9C-AEDD-05D77E62B719}" dt="2022-08-07T13:49:24.166" v="5430" actId="20577"/>
          <ac:spMkLst>
            <pc:docMk/>
            <pc:sldMk cId="1234275894" sldId="331"/>
            <ac:spMk id="2" creationId="{407FF6B3-D3F3-4C64-8C28-F0A6D33A384F}"/>
          </ac:spMkLst>
        </pc:spChg>
        <pc:spChg chg="mod">
          <ac:chgData name="Solal Pirelli" userId="584f3c02d4d36311" providerId="LiveId" clId="{5044D632-22A6-4C9C-AEDD-05D77E62B719}" dt="2022-08-07T13:51:37.241" v="5614" actId="20577"/>
          <ac:spMkLst>
            <pc:docMk/>
            <pc:sldMk cId="1234275894" sldId="331"/>
            <ac:spMk id="3" creationId="{6CFC751F-7C32-433B-A7F9-CE484FAFA64F}"/>
          </ac:spMkLst>
        </pc:spChg>
        <pc:spChg chg="del">
          <ac:chgData name="Solal Pirelli" userId="584f3c02d4d36311" providerId="LiveId" clId="{5044D632-22A6-4C9C-AEDD-05D77E62B719}" dt="2022-08-07T13:51:05.660" v="5504" actId="478"/>
          <ac:spMkLst>
            <pc:docMk/>
            <pc:sldMk cId="1234275894" sldId="331"/>
            <ac:spMk id="5" creationId="{0288DFEA-5DA6-494B-95EC-818BDB38E490}"/>
          </ac:spMkLst>
        </pc:spChg>
      </pc:sldChg>
      <pc:sldChg chg="addSp delSp modSp new mod">
        <pc:chgData name="Solal Pirelli" userId="584f3c02d4d36311" providerId="LiveId" clId="{5044D632-22A6-4C9C-AEDD-05D77E62B719}" dt="2022-08-07T14:06:31.466" v="6341" actId="1076"/>
        <pc:sldMkLst>
          <pc:docMk/>
          <pc:sldMk cId="1176970400" sldId="332"/>
        </pc:sldMkLst>
        <pc:spChg chg="del mod">
          <ac:chgData name="Solal Pirelli" userId="584f3c02d4d36311" providerId="LiveId" clId="{5044D632-22A6-4C9C-AEDD-05D77E62B719}" dt="2022-08-07T14:06:17.902" v="6334" actId="478"/>
          <ac:spMkLst>
            <pc:docMk/>
            <pc:sldMk cId="1176970400" sldId="332"/>
            <ac:spMk id="2" creationId="{45B05176-C10F-45EE-B6BF-6BF8A16C7B61}"/>
          </ac:spMkLst>
        </pc:spChg>
        <pc:spChg chg="del">
          <ac:chgData name="Solal Pirelli" userId="584f3c02d4d36311" providerId="LiveId" clId="{5044D632-22A6-4C9C-AEDD-05D77E62B719}" dt="2022-08-07T13:52:49.224" v="5641" actId="478"/>
          <ac:spMkLst>
            <pc:docMk/>
            <pc:sldMk cId="1176970400" sldId="332"/>
            <ac:spMk id="3" creationId="{CED8F3E9-8DEA-421F-940A-551210E51D9D}"/>
          </ac:spMkLst>
        </pc:spChg>
        <pc:spChg chg="mod">
          <ac:chgData name="Solal Pirelli" userId="584f3c02d4d36311" providerId="LiveId" clId="{5044D632-22A6-4C9C-AEDD-05D77E62B719}" dt="2022-08-07T13:52:57.223" v="5666" actId="20577"/>
          <ac:spMkLst>
            <pc:docMk/>
            <pc:sldMk cId="1176970400" sldId="332"/>
            <ac:spMk id="5" creationId="{FC80D1FA-5573-4806-A060-A989B963C8DA}"/>
          </ac:spMkLst>
        </pc:spChg>
        <pc:spChg chg="add del mod">
          <ac:chgData name="Solal Pirelli" userId="584f3c02d4d36311" providerId="LiveId" clId="{5044D632-22A6-4C9C-AEDD-05D77E62B719}" dt="2022-08-07T14:06:19.683" v="6335" actId="478"/>
          <ac:spMkLst>
            <pc:docMk/>
            <pc:sldMk cId="1176970400" sldId="332"/>
            <ac:spMk id="8" creationId="{E3F462E2-572C-4ADE-8EC9-113E95EF13F1}"/>
          </ac:spMkLst>
        </pc:spChg>
        <pc:picChg chg="add mod">
          <ac:chgData name="Solal Pirelli" userId="584f3c02d4d36311" providerId="LiveId" clId="{5044D632-22A6-4C9C-AEDD-05D77E62B719}" dt="2022-08-07T14:06:29.480" v="6340" actId="1076"/>
          <ac:picMkLst>
            <pc:docMk/>
            <pc:sldMk cId="1176970400" sldId="332"/>
            <ac:picMk id="6" creationId="{4D81B41F-DB97-4CF7-9D7B-0C4E095C3372}"/>
          </ac:picMkLst>
        </pc:picChg>
        <pc:picChg chg="add mod">
          <ac:chgData name="Solal Pirelli" userId="584f3c02d4d36311" providerId="LiveId" clId="{5044D632-22A6-4C9C-AEDD-05D77E62B719}" dt="2022-08-07T14:06:31.466" v="6341" actId="1076"/>
          <ac:picMkLst>
            <pc:docMk/>
            <pc:sldMk cId="1176970400" sldId="332"/>
            <ac:picMk id="7" creationId="{E41175ED-79A8-40F8-9B45-46DA23FA5A8C}"/>
          </ac:picMkLst>
        </pc:picChg>
      </pc:sldChg>
      <pc:sldChg chg="delSp modSp new del mod">
        <pc:chgData name="Solal Pirelli" userId="584f3c02d4d36311" providerId="LiveId" clId="{5044D632-22A6-4C9C-AEDD-05D77E62B719}" dt="2022-08-14T14:33:02.059" v="13273" actId="47"/>
        <pc:sldMkLst>
          <pc:docMk/>
          <pc:sldMk cId="2315558999" sldId="333"/>
        </pc:sldMkLst>
        <pc:spChg chg="mod">
          <ac:chgData name="Solal Pirelli" userId="584f3c02d4d36311" providerId="LiveId" clId="{5044D632-22A6-4C9C-AEDD-05D77E62B719}" dt="2022-08-07T13:56:43.102" v="6042" actId="20577"/>
          <ac:spMkLst>
            <pc:docMk/>
            <pc:sldMk cId="2315558999" sldId="333"/>
            <ac:spMk id="2" creationId="{7E82EC45-84AB-44E2-BB6A-26353880C601}"/>
          </ac:spMkLst>
        </pc:spChg>
        <pc:spChg chg="mod">
          <ac:chgData name="Solal Pirelli" userId="584f3c02d4d36311" providerId="LiveId" clId="{5044D632-22A6-4C9C-AEDD-05D77E62B719}" dt="2022-08-07T14:02:08.950" v="6329" actId="122"/>
          <ac:spMkLst>
            <pc:docMk/>
            <pc:sldMk cId="2315558999" sldId="333"/>
            <ac:spMk id="3" creationId="{F4F3AA9B-E1B3-413B-AFCE-C2E39DBEFF2C}"/>
          </ac:spMkLst>
        </pc:spChg>
        <pc:spChg chg="del">
          <ac:chgData name="Solal Pirelli" userId="584f3c02d4d36311" providerId="LiveId" clId="{5044D632-22A6-4C9C-AEDD-05D77E62B719}" dt="2022-08-07T14:02:12.862" v="6330" actId="478"/>
          <ac:spMkLst>
            <pc:docMk/>
            <pc:sldMk cId="2315558999" sldId="333"/>
            <ac:spMk id="5" creationId="{02938ADC-A050-4E8F-B7BC-D5E9CEA59045}"/>
          </ac:spMkLst>
        </pc:spChg>
      </pc:sldChg>
      <pc:sldChg chg="delSp modSp new mod">
        <pc:chgData name="Solal Pirelli" userId="584f3c02d4d36311" providerId="LiveId" clId="{5044D632-22A6-4C9C-AEDD-05D77E62B719}" dt="2022-08-14T14:42:39.876" v="13740" actId="20577"/>
        <pc:sldMkLst>
          <pc:docMk/>
          <pc:sldMk cId="965922484" sldId="334"/>
        </pc:sldMkLst>
        <pc:spChg chg="mod">
          <ac:chgData name="Solal Pirelli" userId="584f3c02d4d36311" providerId="LiveId" clId="{5044D632-22A6-4C9C-AEDD-05D77E62B719}" dt="2022-08-14T14:42:39.876" v="13740" actId="20577"/>
          <ac:spMkLst>
            <pc:docMk/>
            <pc:sldMk cId="965922484" sldId="334"/>
            <ac:spMk id="2" creationId="{E60B406C-FB37-4403-9772-4353BA09D86B}"/>
          </ac:spMkLst>
        </pc:spChg>
        <pc:spChg chg="mod">
          <ac:chgData name="Solal Pirelli" userId="584f3c02d4d36311" providerId="LiveId" clId="{5044D632-22A6-4C9C-AEDD-05D77E62B719}" dt="2022-08-07T14:11:18.424" v="6529" actId="20577"/>
          <ac:spMkLst>
            <pc:docMk/>
            <pc:sldMk cId="965922484" sldId="334"/>
            <ac:spMk id="3" creationId="{573C59D2-9A6E-45FB-97B9-2A70E6DB9572}"/>
          </ac:spMkLst>
        </pc:spChg>
        <pc:spChg chg="del">
          <ac:chgData name="Solal Pirelli" userId="584f3c02d4d36311" providerId="LiveId" clId="{5044D632-22A6-4C9C-AEDD-05D77E62B719}" dt="2022-08-07T14:11:04.730" v="6515" actId="478"/>
          <ac:spMkLst>
            <pc:docMk/>
            <pc:sldMk cId="965922484" sldId="334"/>
            <ac:spMk id="5" creationId="{B5531E70-CE45-4EA2-82D6-E070981ACAFC}"/>
          </ac:spMkLst>
        </pc:spChg>
      </pc:sldChg>
      <pc:sldChg chg="addSp modSp new mod modAnim">
        <pc:chgData name="Solal Pirelli" userId="584f3c02d4d36311" providerId="LiveId" clId="{5044D632-22A6-4C9C-AEDD-05D77E62B719}" dt="2022-08-07T15:44:38.436" v="12990" actId="962"/>
        <pc:sldMkLst>
          <pc:docMk/>
          <pc:sldMk cId="2105225197" sldId="335"/>
        </pc:sldMkLst>
        <pc:spChg chg="mod">
          <ac:chgData name="Solal Pirelli" userId="584f3c02d4d36311" providerId="LiveId" clId="{5044D632-22A6-4C9C-AEDD-05D77E62B719}" dt="2022-08-07T14:12:11.798" v="6533"/>
          <ac:spMkLst>
            <pc:docMk/>
            <pc:sldMk cId="2105225197" sldId="335"/>
            <ac:spMk id="3" creationId="{2940FC17-4C4E-417B-8301-A13D9089B63E}"/>
          </ac:spMkLst>
        </pc:spChg>
        <pc:spChg chg="add mod">
          <ac:chgData name="Solal Pirelli" userId="584f3c02d4d36311" providerId="LiveId" clId="{5044D632-22A6-4C9C-AEDD-05D77E62B719}" dt="2022-08-07T14:13:36.333" v="6641" actId="207"/>
          <ac:spMkLst>
            <pc:docMk/>
            <pc:sldMk cId="2105225197" sldId="335"/>
            <ac:spMk id="6" creationId="{0F61A7AF-099A-4FBE-9BE6-F94FB60A70B6}"/>
          </ac:spMkLst>
        </pc:spChg>
        <pc:picChg chg="add mod">
          <ac:chgData name="Solal Pirelli" userId="584f3c02d4d36311" providerId="LiveId" clId="{5044D632-22A6-4C9C-AEDD-05D77E62B719}" dt="2022-08-07T15:44:38.436" v="12990" actId="962"/>
          <ac:picMkLst>
            <pc:docMk/>
            <pc:sldMk cId="2105225197" sldId="335"/>
            <ac:picMk id="5" creationId="{016AD521-D7AE-49B8-AA9D-21387DB0C290}"/>
          </ac:picMkLst>
        </pc:picChg>
      </pc:sldChg>
      <pc:sldChg chg="addSp delSp modSp new mod modAnim">
        <pc:chgData name="Solal Pirelli" userId="584f3c02d4d36311" providerId="LiveId" clId="{5044D632-22A6-4C9C-AEDD-05D77E62B719}" dt="2022-08-07T14:21:07.088" v="6777"/>
        <pc:sldMkLst>
          <pc:docMk/>
          <pc:sldMk cId="2543294802" sldId="336"/>
        </pc:sldMkLst>
        <pc:spChg chg="mod">
          <ac:chgData name="Solal Pirelli" userId="584f3c02d4d36311" providerId="LiveId" clId="{5044D632-22A6-4C9C-AEDD-05D77E62B719}" dt="2022-08-07T14:14:21.591" v="6651" actId="20577"/>
          <ac:spMkLst>
            <pc:docMk/>
            <pc:sldMk cId="2543294802" sldId="336"/>
            <ac:spMk id="2" creationId="{321F8686-41DF-47AD-BF27-69C9D482423D}"/>
          </ac:spMkLst>
        </pc:spChg>
        <pc:spChg chg="del">
          <ac:chgData name="Solal Pirelli" userId="584f3c02d4d36311" providerId="LiveId" clId="{5044D632-22A6-4C9C-AEDD-05D77E62B719}" dt="2022-08-07T14:14:23.610" v="6652" actId="478"/>
          <ac:spMkLst>
            <pc:docMk/>
            <pc:sldMk cId="2543294802" sldId="336"/>
            <ac:spMk id="3" creationId="{9069357D-DE59-4187-B874-161BF963A0BF}"/>
          </ac:spMkLst>
        </pc:spChg>
        <pc:spChg chg="del">
          <ac:chgData name="Solal Pirelli" userId="584f3c02d4d36311" providerId="LiveId" clId="{5044D632-22A6-4C9C-AEDD-05D77E62B719}" dt="2022-08-07T14:14:25.032" v="6653" actId="478"/>
          <ac:spMkLst>
            <pc:docMk/>
            <pc:sldMk cId="2543294802" sldId="336"/>
            <ac:spMk id="5" creationId="{2B9E5C70-12DB-492F-94EC-E07630812ADF}"/>
          </ac:spMkLst>
        </pc:spChg>
        <pc:spChg chg="add mod">
          <ac:chgData name="Solal Pirelli" userId="584f3c02d4d36311" providerId="LiveId" clId="{5044D632-22A6-4C9C-AEDD-05D77E62B719}" dt="2022-08-07T14:20:44.245" v="6769" actId="164"/>
          <ac:spMkLst>
            <pc:docMk/>
            <pc:sldMk cId="2543294802" sldId="336"/>
            <ac:spMk id="16" creationId="{DFAFC573-75B3-4BAE-84B6-1620E200CBBD}"/>
          </ac:spMkLst>
        </pc:spChg>
        <pc:spChg chg="add mod">
          <ac:chgData name="Solal Pirelli" userId="584f3c02d4d36311" providerId="LiveId" clId="{5044D632-22A6-4C9C-AEDD-05D77E62B719}" dt="2022-08-07T14:20:47.668" v="6770" actId="164"/>
          <ac:spMkLst>
            <pc:docMk/>
            <pc:sldMk cId="2543294802" sldId="336"/>
            <ac:spMk id="17" creationId="{D8A3E6A2-C5BB-451A-BBA1-FBA7A73AB04E}"/>
          </ac:spMkLst>
        </pc:spChg>
        <pc:spChg chg="add mod">
          <ac:chgData name="Solal Pirelli" userId="584f3c02d4d36311" providerId="LiveId" clId="{5044D632-22A6-4C9C-AEDD-05D77E62B719}" dt="2022-08-07T14:20:47.668" v="6770" actId="164"/>
          <ac:spMkLst>
            <pc:docMk/>
            <pc:sldMk cId="2543294802" sldId="336"/>
            <ac:spMk id="18" creationId="{F58BA93F-5E8B-43C1-B99E-11AB52BE8BEF}"/>
          </ac:spMkLst>
        </pc:spChg>
        <pc:spChg chg="add mod">
          <ac:chgData name="Solal Pirelli" userId="584f3c02d4d36311" providerId="LiveId" clId="{5044D632-22A6-4C9C-AEDD-05D77E62B719}" dt="2022-08-07T14:20:37.382" v="6768" actId="1076"/>
          <ac:spMkLst>
            <pc:docMk/>
            <pc:sldMk cId="2543294802" sldId="336"/>
            <ac:spMk id="19" creationId="{B333FA6C-2E6C-43AA-92DC-357BD8941EAA}"/>
          </ac:spMkLst>
        </pc:spChg>
        <pc:grpChg chg="add mod">
          <ac:chgData name="Solal Pirelli" userId="584f3c02d4d36311" providerId="LiveId" clId="{5044D632-22A6-4C9C-AEDD-05D77E62B719}" dt="2022-08-07T14:20:44.245" v="6769" actId="164"/>
          <ac:grpSpMkLst>
            <pc:docMk/>
            <pc:sldMk cId="2543294802" sldId="336"/>
            <ac:grpSpMk id="20" creationId="{385D7E3E-2DCF-4381-838D-EE7BE46786D1}"/>
          </ac:grpSpMkLst>
        </pc:grpChg>
        <pc:grpChg chg="add mod">
          <ac:chgData name="Solal Pirelli" userId="584f3c02d4d36311" providerId="LiveId" clId="{5044D632-22A6-4C9C-AEDD-05D77E62B719}" dt="2022-08-07T14:20:47.668" v="6770" actId="164"/>
          <ac:grpSpMkLst>
            <pc:docMk/>
            <pc:sldMk cId="2543294802" sldId="336"/>
            <ac:grpSpMk id="21" creationId="{6C51ECA4-484A-446A-8BBF-B9A69E35B188}"/>
          </ac:grpSpMkLst>
        </pc:grpChg>
        <pc:picChg chg="add del mod">
          <ac:chgData name="Solal Pirelli" userId="584f3c02d4d36311" providerId="LiveId" clId="{5044D632-22A6-4C9C-AEDD-05D77E62B719}" dt="2022-08-07T14:15:29.543" v="6661" actId="478"/>
          <ac:picMkLst>
            <pc:docMk/>
            <pc:sldMk cId="2543294802" sldId="336"/>
            <ac:picMk id="6" creationId="{1A5C16C2-A21A-41B3-B631-0BF1C019B24C}"/>
          </ac:picMkLst>
        </pc:picChg>
        <pc:picChg chg="add del mod">
          <ac:chgData name="Solal Pirelli" userId="584f3c02d4d36311" providerId="LiveId" clId="{5044D632-22A6-4C9C-AEDD-05D77E62B719}" dt="2022-08-07T14:17:33.158" v="6671" actId="478"/>
          <ac:picMkLst>
            <pc:docMk/>
            <pc:sldMk cId="2543294802" sldId="336"/>
            <ac:picMk id="7" creationId="{CE7488D4-4274-4C8D-8D10-66FD731CB18E}"/>
          </ac:picMkLst>
        </pc:picChg>
        <pc:picChg chg="add del mod">
          <ac:chgData name="Solal Pirelli" userId="584f3c02d4d36311" providerId="LiveId" clId="{5044D632-22A6-4C9C-AEDD-05D77E62B719}" dt="2022-08-07T14:17:32.743" v="6670" actId="478"/>
          <ac:picMkLst>
            <pc:docMk/>
            <pc:sldMk cId="2543294802" sldId="336"/>
            <ac:picMk id="8" creationId="{AA833FE1-C28C-4DF7-ACFE-6D928E27FE0F}"/>
          </ac:picMkLst>
        </pc:picChg>
        <pc:picChg chg="add del mod">
          <ac:chgData name="Solal Pirelli" userId="584f3c02d4d36311" providerId="LiveId" clId="{5044D632-22A6-4C9C-AEDD-05D77E62B719}" dt="2022-08-07T14:17:33.574" v="6672" actId="478"/>
          <ac:picMkLst>
            <pc:docMk/>
            <pc:sldMk cId="2543294802" sldId="336"/>
            <ac:picMk id="9" creationId="{FBE5CD9A-A7EC-423E-B407-CE81992434D9}"/>
          </ac:picMkLst>
        </pc:picChg>
        <pc:picChg chg="add del mod">
          <ac:chgData name="Solal Pirelli" userId="584f3c02d4d36311" providerId="LiveId" clId="{5044D632-22A6-4C9C-AEDD-05D77E62B719}" dt="2022-08-07T14:17:32.340" v="6669" actId="478"/>
          <ac:picMkLst>
            <pc:docMk/>
            <pc:sldMk cId="2543294802" sldId="336"/>
            <ac:picMk id="10" creationId="{C0E82CDB-7322-4F2A-8FFA-0BEF320B5115}"/>
          </ac:picMkLst>
        </pc:picChg>
        <pc:picChg chg="add del mod">
          <ac:chgData name="Solal Pirelli" userId="584f3c02d4d36311" providerId="LiveId" clId="{5044D632-22A6-4C9C-AEDD-05D77E62B719}" dt="2022-08-07T14:15:28.984" v="6660" actId="478"/>
          <ac:picMkLst>
            <pc:docMk/>
            <pc:sldMk cId="2543294802" sldId="336"/>
            <ac:picMk id="11" creationId="{616CCAEA-C5B1-40D6-B53D-38DFAD544375}"/>
          </ac:picMkLst>
        </pc:picChg>
        <pc:picChg chg="add mod">
          <ac:chgData name="Solal Pirelli" userId="584f3c02d4d36311" providerId="LiveId" clId="{5044D632-22A6-4C9C-AEDD-05D77E62B719}" dt="2022-08-07T14:20:44.245" v="6769" actId="164"/>
          <ac:picMkLst>
            <pc:docMk/>
            <pc:sldMk cId="2543294802" sldId="336"/>
            <ac:picMk id="13" creationId="{03CE7472-31EC-4913-A0C4-78229E1AA952}"/>
          </ac:picMkLst>
        </pc:picChg>
        <pc:picChg chg="add mod">
          <ac:chgData name="Solal Pirelli" userId="584f3c02d4d36311" providerId="LiveId" clId="{5044D632-22A6-4C9C-AEDD-05D77E62B719}" dt="2022-08-07T14:18:15.301" v="6678" actId="1076"/>
          <ac:picMkLst>
            <pc:docMk/>
            <pc:sldMk cId="2543294802" sldId="336"/>
            <ac:picMk id="15" creationId="{99C42CDA-79C3-40E5-9279-FB3176A7CE18}"/>
          </ac:picMkLst>
        </pc:picChg>
      </pc:sldChg>
      <pc:sldChg chg="addSp delSp modSp new mod">
        <pc:chgData name="Solal Pirelli" userId="584f3c02d4d36311" providerId="LiveId" clId="{5044D632-22A6-4C9C-AEDD-05D77E62B719}" dt="2022-08-14T14:20:32.852" v="13198" actId="1076"/>
        <pc:sldMkLst>
          <pc:docMk/>
          <pc:sldMk cId="1856798031" sldId="337"/>
        </pc:sldMkLst>
        <pc:spChg chg="mod">
          <ac:chgData name="Solal Pirelli" userId="584f3c02d4d36311" providerId="LiveId" clId="{5044D632-22A6-4C9C-AEDD-05D77E62B719}" dt="2022-08-07T14:22:54.998" v="6840" actId="20577"/>
          <ac:spMkLst>
            <pc:docMk/>
            <pc:sldMk cId="1856798031" sldId="337"/>
            <ac:spMk id="2" creationId="{14B1C08A-54C3-4BDD-8EBD-45B3B18B4BE5}"/>
          </ac:spMkLst>
        </pc:spChg>
        <pc:spChg chg="mod">
          <ac:chgData name="Solal Pirelli" userId="584f3c02d4d36311" providerId="LiveId" clId="{5044D632-22A6-4C9C-AEDD-05D77E62B719}" dt="2022-08-14T14:20:13.290" v="13193" actId="20577"/>
          <ac:spMkLst>
            <pc:docMk/>
            <pc:sldMk cId="1856798031" sldId="337"/>
            <ac:spMk id="3" creationId="{ECBC2385-9A85-4B34-B980-3499C6984A2D}"/>
          </ac:spMkLst>
        </pc:spChg>
        <pc:spChg chg="del">
          <ac:chgData name="Solal Pirelli" userId="584f3c02d4d36311" providerId="LiveId" clId="{5044D632-22A6-4C9C-AEDD-05D77E62B719}" dt="2022-08-07T14:24:20.865" v="6950" actId="478"/>
          <ac:spMkLst>
            <pc:docMk/>
            <pc:sldMk cId="1856798031" sldId="337"/>
            <ac:spMk id="5" creationId="{66D8D76F-ED84-43EE-AE4B-58FA78BE77B2}"/>
          </ac:spMkLst>
        </pc:spChg>
        <pc:spChg chg="add mod">
          <ac:chgData name="Solal Pirelli" userId="584f3c02d4d36311" providerId="LiveId" clId="{5044D632-22A6-4C9C-AEDD-05D77E62B719}" dt="2022-08-07T14:25:20.631" v="6982" actId="1076"/>
          <ac:spMkLst>
            <pc:docMk/>
            <pc:sldMk cId="1856798031" sldId="337"/>
            <ac:spMk id="12" creationId="{A85EA0BB-F7C0-4521-A7B8-FD87E2066191}"/>
          </ac:spMkLst>
        </pc:spChg>
        <pc:picChg chg="add mod">
          <ac:chgData name="Solal Pirelli" userId="584f3c02d4d36311" providerId="LiveId" clId="{5044D632-22A6-4C9C-AEDD-05D77E62B719}" dt="2022-08-14T14:20:23.348" v="13196" actId="1076"/>
          <ac:picMkLst>
            <pc:docMk/>
            <pc:sldMk cId="1856798031" sldId="337"/>
            <ac:picMk id="7" creationId="{56F1E9B7-AAF3-4148-A81A-BC82EE90FB95}"/>
          </ac:picMkLst>
        </pc:picChg>
        <pc:picChg chg="add mod">
          <ac:chgData name="Solal Pirelli" userId="584f3c02d4d36311" providerId="LiveId" clId="{5044D632-22A6-4C9C-AEDD-05D77E62B719}" dt="2022-08-14T14:20:26.940" v="13197" actId="1076"/>
          <ac:picMkLst>
            <pc:docMk/>
            <pc:sldMk cId="1856798031" sldId="337"/>
            <ac:picMk id="9" creationId="{C0236BF9-2C48-4A30-B97B-AFDC36FBB9AF}"/>
          </ac:picMkLst>
        </pc:picChg>
        <pc:picChg chg="add mod">
          <ac:chgData name="Solal Pirelli" userId="584f3c02d4d36311" providerId="LiveId" clId="{5044D632-22A6-4C9C-AEDD-05D77E62B719}" dt="2022-08-14T14:20:32.852" v="13198" actId="1076"/>
          <ac:picMkLst>
            <pc:docMk/>
            <pc:sldMk cId="1856798031" sldId="337"/>
            <ac:picMk id="11" creationId="{B8C85BB6-3433-4AD8-8D54-01C627216A57}"/>
          </ac:picMkLst>
        </pc:picChg>
      </pc:sldChg>
      <pc:sldChg chg="modSp new del mod">
        <pc:chgData name="Solal Pirelli" userId="584f3c02d4d36311" providerId="LiveId" clId="{5044D632-22A6-4C9C-AEDD-05D77E62B719}" dt="2022-08-14T14:19:39.936" v="13151" actId="47"/>
        <pc:sldMkLst>
          <pc:docMk/>
          <pc:sldMk cId="4285403596" sldId="338"/>
        </pc:sldMkLst>
        <pc:spChg chg="mod">
          <ac:chgData name="Solal Pirelli" userId="584f3c02d4d36311" providerId="LiveId" clId="{5044D632-22A6-4C9C-AEDD-05D77E62B719}" dt="2022-08-07T14:43:10.376" v="7051" actId="20577"/>
          <ac:spMkLst>
            <pc:docMk/>
            <pc:sldMk cId="4285403596" sldId="338"/>
            <ac:spMk id="2" creationId="{A246C7BD-30C1-496F-B816-F7CEDFB5E17B}"/>
          </ac:spMkLst>
        </pc:spChg>
      </pc:sldChg>
      <pc:sldChg chg="addSp delSp modSp add del mod modClrScheme chgLayout">
        <pc:chgData name="Solal Pirelli" userId="584f3c02d4d36311" providerId="LiveId" clId="{5044D632-22A6-4C9C-AEDD-05D77E62B719}" dt="2022-08-14T14:19:39.936" v="13151" actId="47"/>
        <pc:sldMkLst>
          <pc:docMk/>
          <pc:sldMk cId="1839613526" sldId="357"/>
        </pc:sldMkLst>
        <pc:spChg chg="mod ord">
          <ac:chgData name="Solal Pirelli" userId="584f3c02d4d36311" providerId="LiveId" clId="{5044D632-22A6-4C9C-AEDD-05D77E62B719}" dt="2022-08-07T14:43:27.650" v="7055" actId="700"/>
          <ac:spMkLst>
            <pc:docMk/>
            <pc:sldMk cId="1839613526" sldId="357"/>
            <ac:spMk id="2" creationId="{B8432CEB-60DE-43C4-9D48-107A9A65C809}"/>
          </ac:spMkLst>
        </pc:spChg>
        <pc:spChg chg="mod ord">
          <ac:chgData name="Solal Pirelli" userId="584f3c02d4d36311" providerId="LiveId" clId="{5044D632-22A6-4C9C-AEDD-05D77E62B719}" dt="2022-08-07T14:45:38.281" v="7188" actId="20577"/>
          <ac:spMkLst>
            <pc:docMk/>
            <pc:sldMk cId="1839613526" sldId="357"/>
            <ac:spMk id="3" creationId="{77F1135D-A6F1-4923-99BF-B3E45DFDAF96}"/>
          </ac:spMkLst>
        </pc:spChg>
        <pc:spChg chg="add del mod ord">
          <ac:chgData name="Solal Pirelli" userId="584f3c02d4d36311" providerId="LiveId" clId="{5044D632-22A6-4C9C-AEDD-05D77E62B719}" dt="2022-08-07T14:44:22.410" v="7135" actId="478"/>
          <ac:spMkLst>
            <pc:docMk/>
            <pc:sldMk cId="1839613526" sldId="357"/>
            <ac:spMk id="4" creationId="{1D60EE8F-46D2-4008-973F-62902404AA7D}"/>
          </ac:spMkLst>
        </pc:spChg>
      </pc:sldChg>
      <pc:sldChg chg="addSp delSp modSp add del mod modClrScheme chgLayout">
        <pc:chgData name="Solal Pirelli" userId="584f3c02d4d36311" providerId="LiveId" clId="{5044D632-22A6-4C9C-AEDD-05D77E62B719}" dt="2022-08-14T14:19:39.936" v="13151" actId="47"/>
        <pc:sldMkLst>
          <pc:docMk/>
          <pc:sldMk cId="1906178806" sldId="358"/>
        </pc:sldMkLst>
        <pc:spChg chg="del mod ord">
          <ac:chgData name="Solal Pirelli" userId="584f3c02d4d36311" providerId="LiveId" clId="{5044D632-22A6-4C9C-AEDD-05D77E62B719}" dt="2022-08-07T14:43:37.496" v="7058" actId="478"/>
          <ac:spMkLst>
            <pc:docMk/>
            <pc:sldMk cId="1906178806" sldId="358"/>
            <ac:spMk id="2" creationId="{AEA616B0-C5EA-401C-B9CF-A3905F28CB34}"/>
          </ac:spMkLst>
        </pc:spChg>
        <pc:spChg chg="add mod ord">
          <ac:chgData name="Solal Pirelli" userId="584f3c02d4d36311" providerId="LiveId" clId="{5044D632-22A6-4C9C-AEDD-05D77E62B719}" dt="2022-08-07T14:43:43.490" v="7076" actId="20577"/>
          <ac:spMkLst>
            <pc:docMk/>
            <pc:sldMk cId="1906178806" sldId="358"/>
            <ac:spMk id="5" creationId="{BEFC45F5-D48C-4992-B238-07EB6CE9EFAB}"/>
          </ac:spMkLst>
        </pc:spChg>
        <pc:picChg chg="mod">
          <ac:chgData name="Solal Pirelli" userId="584f3c02d4d36311" providerId="LiveId" clId="{5044D632-22A6-4C9C-AEDD-05D77E62B719}" dt="2022-08-07T15:42:36.311" v="11434" actId="962"/>
          <ac:picMkLst>
            <pc:docMk/>
            <pc:sldMk cId="1906178806" sldId="358"/>
            <ac:picMk id="3" creationId="{710EAA58-7052-4628-B5C2-2523C2C44AD9}"/>
          </ac:picMkLst>
        </pc:picChg>
        <pc:picChg chg="mod">
          <ac:chgData name="Solal Pirelli" userId="584f3c02d4d36311" providerId="LiveId" clId="{5044D632-22A6-4C9C-AEDD-05D77E62B719}" dt="2022-08-07T15:42:21.996" v="11384" actId="962"/>
          <ac:picMkLst>
            <pc:docMk/>
            <pc:sldMk cId="1906178806" sldId="358"/>
            <ac:picMk id="4" creationId="{BDA60710-3A0A-459A-A76D-945C1E42C4CB}"/>
          </ac:picMkLst>
        </pc:picChg>
      </pc:sldChg>
      <pc:sldChg chg="addSp delSp modSp add del mod modClrScheme chgLayout">
        <pc:chgData name="Solal Pirelli" userId="584f3c02d4d36311" providerId="LiveId" clId="{5044D632-22A6-4C9C-AEDD-05D77E62B719}" dt="2022-08-14T14:19:39.936" v="13151" actId="47"/>
        <pc:sldMkLst>
          <pc:docMk/>
          <pc:sldMk cId="3578612862" sldId="359"/>
        </pc:sldMkLst>
        <pc:spChg chg="del mod ord">
          <ac:chgData name="Solal Pirelli" userId="584f3c02d4d36311" providerId="LiveId" clId="{5044D632-22A6-4C9C-AEDD-05D77E62B719}" dt="2022-08-07T14:44:00.116" v="7099" actId="478"/>
          <ac:spMkLst>
            <pc:docMk/>
            <pc:sldMk cId="3578612862" sldId="359"/>
            <ac:spMk id="2" creationId="{AD27501E-D9AA-4B02-A213-F4EF1CADD65C}"/>
          </ac:spMkLst>
        </pc:spChg>
        <pc:spChg chg="add del mod ord">
          <ac:chgData name="Solal Pirelli" userId="584f3c02d4d36311" providerId="LiveId" clId="{5044D632-22A6-4C9C-AEDD-05D77E62B719}" dt="2022-08-07T14:43:57.331" v="7097" actId="478"/>
          <ac:spMkLst>
            <pc:docMk/>
            <pc:sldMk cId="3578612862" sldId="359"/>
            <ac:spMk id="3" creationId="{BC73F7A4-B2C2-4078-BF02-DD0A3CB0F8C3}"/>
          </ac:spMkLst>
        </pc:spChg>
        <pc:spChg chg="add mod ord">
          <ac:chgData name="Solal Pirelli" userId="584f3c02d4d36311" providerId="LiveId" clId="{5044D632-22A6-4C9C-AEDD-05D77E62B719}" dt="2022-08-07T14:43:50.856" v="7095" actId="20577"/>
          <ac:spMkLst>
            <pc:docMk/>
            <pc:sldMk cId="3578612862" sldId="359"/>
            <ac:spMk id="8" creationId="{F14D176C-2048-4105-B850-A00E35BDFEA7}"/>
          </ac:spMkLst>
        </pc:spChg>
        <pc:spChg chg="add del mod">
          <ac:chgData name="Solal Pirelli" userId="584f3c02d4d36311" providerId="LiveId" clId="{5044D632-22A6-4C9C-AEDD-05D77E62B719}" dt="2022-08-07T14:44:01.915" v="7100" actId="478"/>
          <ac:spMkLst>
            <pc:docMk/>
            <pc:sldMk cId="3578612862" sldId="359"/>
            <ac:spMk id="10" creationId="{B8584932-DFE4-4078-9232-10DF2DB1B83F}"/>
          </ac:spMkLst>
        </pc:spChg>
        <pc:picChg chg="mod">
          <ac:chgData name="Solal Pirelli" userId="584f3c02d4d36311" providerId="LiveId" clId="{5044D632-22A6-4C9C-AEDD-05D77E62B719}" dt="2022-08-07T15:43:00.208" v="11738" actId="962"/>
          <ac:picMkLst>
            <pc:docMk/>
            <pc:sldMk cId="3578612862" sldId="359"/>
            <ac:picMk id="4" creationId="{1EF0A1D8-A34B-4480-8593-A372FC336BB3}"/>
          </ac:picMkLst>
        </pc:picChg>
        <pc:picChg chg="mod">
          <ac:chgData name="Solal Pirelli" userId="584f3c02d4d36311" providerId="LiveId" clId="{5044D632-22A6-4C9C-AEDD-05D77E62B719}" dt="2022-08-07T15:43:35.157" v="12172" actId="962"/>
          <ac:picMkLst>
            <pc:docMk/>
            <pc:sldMk cId="3578612862" sldId="359"/>
            <ac:picMk id="5" creationId="{31D5C6F1-DC32-4C5E-A3E5-4ADCE826FDB1}"/>
          </ac:picMkLst>
        </pc:picChg>
        <pc:picChg chg="mod">
          <ac:chgData name="Solal Pirelli" userId="584f3c02d4d36311" providerId="LiveId" clId="{5044D632-22A6-4C9C-AEDD-05D77E62B719}" dt="2022-08-07T15:43:51.735" v="12392" actId="962"/>
          <ac:picMkLst>
            <pc:docMk/>
            <pc:sldMk cId="3578612862" sldId="359"/>
            <ac:picMk id="6" creationId="{61961082-E7D3-4916-B589-4922399D7BB8}"/>
          </ac:picMkLst>
        </pc:picChg>
        <pc:picChg chg="mod">
          <ac:chgData name="Solal Pirelli" userId="584f3c02d4d36311" providerId="LiveId" clId="{5044D632-22A6-4C9C-AEDD-05D77E62B719}" dt="2022-08-07T15:43:16.872" v="11938" actId="962"/>
          <ac:picMkLst>
            <pc:docMk/>
            <pc:sldMk cId="3578612862" sldId="359"/>
            <ac:picMk id="7" creationId="{DCE9AFEF-394D-4983-99BE-5AA80469A00D}"/>
          </ac:picMkLst>
        </pc:picChg>
      </pc:sldChg>
      <pc:sldChg chg="addSp delSp modSp new mod modAnim">
        <pc:chgData name="Solal Pirelli" userId="584f3c02d4d36311" providerId="LiveId" clId="{5044D632-22A6-4C9C-AEDD-05D77E62B719}" dt="2022-08-07T14:46:47.709" v="7194"/>
        <pc:sldMkLst>
          <pc:docMk/>
          <pc:sldMk cId="37752412" sldId="360"/>
        </pc:sldMkLst>
        <pc:spChg chg="del">
          <ac:chgData name="Solal Pirelli" userId="584f3c02d4d36311" providerId="LiveId" clId="{5044D632-22A6-4C9C-AEDD-05D77E62B719}" dt="2022-08-07T14:46:39.901" v="7191" actId="478"/>
          <ac:spMkLst>
            <pc:docMk/>
            <pc:sldMk cId="37752412" sldId="360"/>
            <ac:spMk id="3" creationId="{1F8B7719-60BE-454D-997E-AED377F1A284}"/>
          </ac:spMkLst>
        </pc:spChg>
        <pc:spChg chg="add del mod">
          <ac:chgData name="Solal Pirelli" userId="584f3c02d4d36311" providerId="LiveId" clId="{5044D632-22A6-4C9C-AEDD-05D77E62B719}" dt="2022-08-07T14:46:43.994" v="7193"/>
          <ac:spMkLst>
            <pc:docMk/>
            <pc:sldMk cId="37752412" sldId="360"/>
            <ac:spMk id="4" creationId="{42544D74-2F34-4BD2-B4A7-AC01FBE839B6}"/>
          </ac:spMkLst>
        </pc:spChg>
        <pc:grpChg chg="add del mod">
          <ac:chgData name="Solal Pirelli" userId="584f3c02d4d36311" providerId="LiveId" clId="{5044D632-22A6-4C9C-AEDD-05D77E62B719}" dt="2022-08-07T14:46:43.994" v="7193"/>
          <ac:grpSpMkLst>
            <pc:docMk/>
            <pc:sldMk cId="37752412" sldId="360"/>
            <ac:grpSpMk id="6" creationId="{92202834-4B6E-4126-9A11-DB98ECABF03D}"/>
          </ac:grpSpMkLst>
        </pc:grpChg>
        <pc:grpChg chg="add del mod">
          <ac:chgData name="Solal Pirelli" userId="584f3c02d4d36311" providerId="LiveId" clId="{5044D632-22A6-4C9C-AEDD-05D77E62B719}" dt="2022-08-07T14:46:43.994" v="7193"/>
          <ac:grpSpMkLst>
            <pc:docMk/>
            <pc:sldMk cId="37752412" sldId="360"/>
            <ac:grpSpMk id="12" creationId="{E0FDDFEE-9BF1-4288-97F6-30F798170C26}"/>
          </ac:grpSpMkLst>
        </pc:grpChg>
        <pc:grpChg chg="add mod">
          <ac:chgData name="Solal Pirelli" userId="584f3c02d4d36311" providerId="LiveId" clId="{5044D632-22A6-4C9C-AEDD-05D77E62B719}" dt="2022-08-07T14:46:47.709" v="7194"/>
          <ac:grpSpMkLst>
            <pc:docMk/>
            <pc:sldMk cId="37752412" sldId="360"/>
            <ac:grpSpMk id="18" creationId="{17B7BB05-C791-4A89-8237-1E3F13405715}"/>
          </ac:grpSpMkLst>
        </pc:grpChg>
        <pc:grpChg chg="add mod">
          <ac:chgData name="Solal Pirelli" userId="584f3c02d4d36311" providerId="LiveId" clId="{5044D632-22A6-4C9C-AEDD-05D77E62B719}" dt="2022-08-07T14:46:47.709" v="7194"/>
          <ac:grpSpMkLst>
            <pc:docMk/>
            <pc:sldMk cId="37752412" sldId="360"/>
            <ac:grpSpMk id="24" creationId="{8D2F6871-93A1-4475-AB83-7D3B24BCD4CB}"/>
          </ac:grpSpMkLst>
        </pc:grpChg>
        <pc:picChg chg="add del mod">
          <ac:chgData name="Solal Pirelli" userId="584f3c02d4d36311" providerId="LiveId" clId="{5044D632-22A6-4C9C-AEDD-05D77E62B719}" dt="2022-08-07T14:46:43.994" v="7193"/>
          <ac:picMkLst>
            <pc:docMk/>
            <pc:sldMk cId="37752412" sldId="360"/>
            <ac:picMk id="5" creationId="{0262F5D7-0AFE-4765-9470-6C0315EF219A}"/>
          </ac:picMkLst>
        </pc:picChg>
        <pc:picChg chg="mod">
          <ac:chgData name="Solal Pirelli" userId="584f3c02d4d36311" providerId="LiveId" clId="{5044D632-22A6-4C9C-AEDD-05D77E62B719}" dt="2022-08-07T14:46:40.554" v="7192"/>
          <ac:picMkLst>
            <pc:docMk/>
            <pc:sldMk cId="37752412" sldId="360"/>
            <ac:picMk id="7" creationId="{15FE4F84-0446-40FC-8B2D-9D4F479344CE}"/>
          </ac:picMkLst>
        </pc:picChg>
        <pc:picChg chg="mod">
          <ac:chgData name="Solal Pirelli" userId="584f3c02d4d36311" providerId="LiveId" clId="{5044D632-22A6-4C9C-AEDD-05D77E62B719}" dt="2022-08-07T14:46:40.554" v="7192"/>
          <ac:picMkLst>
            <pc:docMk/>
            <pc:sldMk cId="37752412" sldId="360"/>
            <ac:picMk id="8" creationId="{915C9AFE-1389-43E6-94CA-8E47E91362A6}"/>
          </ac:picMkLst>
        </pc:picChg>
        <pc:picChg chg="mod">
          <ac:chgData name="Solal Pirelli" userId="584f3c02d4d36311" providerId="LiveId" clId="{5044D632-22A6-4C9C-AEDD-05D77E62B719}" dt="2022-08-07T14:46:40.554" v="7192"/>
          <ac:picMkLst>
            <pc:docMk/>
            <pc:sldMk cId="37752412" sldId="360"/>
            <ac:picMk id="9" creationId="{3F795377-21C6-4E20-8142-337B48BA9306}"/>
          </ac:picMkLst>
        </pc:picChg>
        <pc:picChg chg="mod">
          <ac:chgData name="Solal Pirelli" userId="584f3c02d4d36311" providerId="LiveId" clId="{5044D632-22A6-4C9C-AEDD-05D77E62B719}" dt="2022-08-07T14:46:40.554" v="7192"/>
          <ac:picMkLst>
            <pc:docMk/>
            <pc:sldMk cId="37752412" sldId="360"/>
            <ac:picMk id="10" creationId="{F3DAF286-6F6E-411F-BA12-F304BD673D52}"/>
          </ac:picMkLst>
        </pc:picChg>
        <pc:picChg chg="mod">
          <ac:chgData name="Solal Pirelli" userId="584f3c02d4d36311" providerId="LiveId" clId="{5044D632-22A6-4C9C-AEDD-05D77E62B719}" dt="2022-08-07T14:46:40.554" v="7192"/>
          <ac:picMkLst>
            <pc:docMk/>
            <pc:sldMk cId="37752412" sldId="360"/>
            <ac:picMk id="11" creationId="{2E8DCA47-0F62-49B5-A377-8FCB8EAFA168}"/>
          </ac:picMkLst>
        </pc:picChg>
        <pc:picChg chg="mod">
          <ac:chgData name="Solal Pirelli" userId="584f3c02d4d36311" providerId="LiveId" clId="{5044D632-22A6-4C9C-AEDD-05D77E62B719}" dt="2022-08-07T14:46:40.554" v="7192"/>
          <ac:picMkLst>
            <pc:docMk/>
            <pc:sldMk cId="37752412" sldId="360"/>
            <ac:picMk id="13" creationId="{B721A7C0-E1A5-4C76-BFF2-9A0028480C58}"/>
          </ac:picMkLst>
        </pc:picChg>
        <pc:picChg chg="mod">
          <ac:chgData name="Solal Pirelli" userId="584f3c02d4d36311" providerId="LiveId" clId="{5044D632-22A6-4C9C-AEDD-05D77E62B719}" dt="2022-08-07T14:46:40.554" v="7192"/>
          <ac:picMkLst>
            <pc:docMk/>
            <pc:sldMk cId="37752412" sldId="360"/>
            <ac:picMk id="14" creationId="{4A9CEDE6-48BE-414C-96D1-E10E8293B175}"/>
          </ac:picMkLst>
        </pc:picChg>
        <pc:picChg chg="mod">
          <ac:chgData name="Solal Pirelli" userId="584f3c02d4d36311" providerId="LiveId" clId="{5044D632-22A6-4C9C-AEDD-05D77E62B719}" dt="2022-08-07T14:46:40.554" v="7192"/>
          <ac:picMkLst>
            <pc:docMk/>
            <pc:sldMk cId="37752412" sldId="360"/>
            <ac:picMk id="15" creationId="{CD6683D2-C49E-457C-A218-DAF554F07C3A}"/>
          </ac:picMkLst>
        </pc:picChg>
        <pc:picChg chg="mod">
          <ac:chgData name="Solal Pirelli" userId="584f3c02d4d36311" providerId="LiveId" clId="{5044D632-22A6-4C9C-AEDD-05D77E62B719}" dt="2022-08-07T14:46:40.554" v="7192"/>
          <ac:picMkLst>
            <pc:docMk/>
            <pc:sldMk cId="37752412" sldId="360"/>
            <ac:picMk id="16" creationId="{AD9D23AE-AE26-4AC1-AA2A-7FFAD7F1098E}"/>
          </ac:picMkLst>
        </pc:picChg>
        <pc:picChg chg="add mod">
          <ac:chgData name="Solal Pirelli" userId="584f3c02d4d36311" providerId="LiveId" clId="{5044D632-22A6-4C9C-AEDD-05D77E62B719}" dt="2022-08-07T14:46:47.709" v="7194"/>
          <ac:picMkLst>
            <pc:docMk/>
            <pc:sldMk cId="37752412" sldId="360"/>
            <ac:picMk id="17" creationId="{C8B04047-7E44-433A-B089-28C6E14575EC}"/>
          </ac:picMkLst>
        </pc:picChg>
        <pc:picChg chg="mod">
          <ac:chgData name="Solal Pirelli" userId="584f3c02d4d36311" providerId="LiveId" clId="{5044D632-22A6-4C9C-AEDD-05D77E62B719}" dt="2022-08-07T14:46:47.709" v="7194"/>
          <ac:picMkLst>
            <pc:docMk/>
            <pc:sldMk cId="37752412" sldId="360"/>
            <ac:picMk id="19" creationId="{1A2DD579-D5D2-40C3-B40B-06B435EF1E82}"/>
          </ac:picMkLst>
        </pc:picChg>
        <pc:picChg chg="mod">
          <ac:chgData name="Solal Pirelli" userId="584f3c02d4d36311" providerId="LiveId" clId="{5044D632-22A6-4C9C-AEDD-05D77E62B719}" dt="2022-08-07T14:46:47.709" v="7194"/>
          <ac:picMkLst>
            <pc:docMk/>
            <pc:sldMk cId="37752412" sldId="360"/>
            <ac:picMk id="20" creationId="{7A6BAF22-30C8-4E09-9A99-6BB9D50A6653}"/>
          </ac:picMkLst>
        </pc:picChg>
        <pc:picChg chg="mod">
          <ac:chgData name="Solal Pirelli" userId="584f3c02d4d36311" providerId="LiveId" clId="{5044D632-22A6-4C9C-AEDD-05D77E62B719}" dt="2022-08-07T14:46:47.709" v="7194"/>
          <ac:picMkLst>
            <pc:docMk/>
            <pc:sldMk cId="37752412" sldId="360"/>
            <ac:picMk id="21" creationId="{6D962B0A-9D88-4FD9-AF9B-3D554BA2021D}"/>
          </ac:picMkLst>
        </pc:picChg>
        <pc:picChg chg="mod">
          <ac:chgData name="Solal Pirelli" userId="584f3c02d4d36311" providerId="LiveId" clId="{5044D632-22A6-4C9C-AEDD-05D77E62B719}" dt="2022-08-07T14:46:47.709" v="7194"/>
          <ac:picMkLst>
            <pc:docMk/>
            <pc:sldMk cId="37752412" sldId="360"/>
            <ac:picMk id="22" creationId="{53B8F1D6-0679-40B9-868F-DF0778DC19D4}"/>
          </ac:picMkLst>
        </pc:picChg>
        <pc:picChg chg="mod">
          <ac:chgData name="Solal Pirelli" userId="584f3c02d4d36311" providerId="LiveId" clId="{5044D632-22A6-4C9C-AEDD-05D77E62B719}" dt="2022-08-07T14:46:47.709" v="7194"/>
          <ac:picMkLst>
            <pc:docMk/>
            <pc:sldMk cId="37752412" sldId="360"/>
            <ac:picMk id="23" creationId="{ACF31FF8-C360-48FC-B229-FDE6729FF8C8}"/>
          </ac:picMkLst>
        </pc:picChg>
        <pc:picChg chg="mod">
          <ac:chgData name="Solal Pirelli" userId="584f3c02d4d36311" providerId="LiveId" clId="{5044D632-22A6-4C9C-AEDD-05D77E62B719}" dt="2022-08-07T14:46:47.709" v="7194"/>
          <ac:picMkLst>
            <pc:docMk/>
            <pc:sldMk cId="37752412" sldId="360"/>
            <ac:picMk id="25" creationId="{15DA0F74-4D44-433A-A369-4844DE81797B}"/>
          </ac:picMkLst>
        </pc:picChg>
        <pc:picChg chg="mod">
          <ac:chgData name="Solal Pirelli" userId="584f3c02d4d36311" providerId="LiveId" clId="{5044D632-22A6-4C9C-AEDD-05D77E62B719}" dt="2022-08-07T14:46:47.709" v="7194"/>
          <ac:picMkLst>
            <pc:docMk/>
            <pc:sldMk cId="37752412" sldId="360"/>
            <ac:picMk id="26" creationId="{0C76CF07-AEC1-495B-84F9-504D84F965BF}"/>
          </ac:picMkLst>
        </pc:picChg>
        <pc:picChg chg="mod">
          <ac:chgData name="Solal Pirelli" userId="584f3c02d4d36311" providerId="LiveId" clId="{5044D632-22A6-4C9C-AEDD-05D77E62B719}" dt="2022-08-07T14:46:47.709" v="7194"/>
          <ac:picMkLst>
            <pc:docMk/>
            <pc:sldMk cId="37752412" sldId="360"/>
            <ac:picMk id="27" creationId="{855ED8A0-2F91-4B83-AF60-0023AFA66715}"/>
          </ac:picMkLst>
        </pc:picChg>
        <pc:picChg chg="mod">
          <ac:chgData name="Solal Pirelli" userId="584f3c02d4d36311" providerId="LiveId" clId="{5044D632-22A6-4C9C-AEDD-05D77E62B719}" dt="2022-08-07T14:46:47.709" v="7194"/>
          <ac:picMkLst>
            <pc:docMk/>
            <pc:sldMk cId="37752412" sldId="360"/>
            <ac:picMk id="28" creationId="{BE6300CF-6A1B-498B-8EFA-C5B9FC3CAB34}"/>
          </ac:picMkLst>
        </pc:picChg>
      </pc:sldChg>
      <pc:sldChg chg="addSp delSp modSp new del mod modAnim">
        <pc:chgData name="Solal Pirelli" userId="584f3c02d4d36311" providerId="LiveId" clId="{5044D632-22A6-4C9C-AEDD-05D77E62B719}" dt="2022-08-14T13:56:44.986" v="13149" actId="2696"/>
        <pc:sldMkLst>
          <pc:docMk/>
          <pc:sldMk cId="792853334" sldId="361"/>
        </pc:sldMkLst>
        <pc:spChg chg="mod">
          <ac:chgData name="Solal Pirelli" userId="584f3c02d4d36311" providerId="LiveId" clId="{5044D632-22A6-4C9C-AEDD-05D77E62B719}" dt="2022-08-07T14:49:21.809" v="7204" actId="20577"/>
          <ac:spMkLst>
            <pc:docMk/>
            <pc:sldMk cId="792853334" sldId="361"/>
            <ac:spMk id="2" creationId="{3C6A02CA-F41F-40F5-92A4-5B9FE103364C}"/>
          </ac:spMkLst>
        </pc:spChg>
        <pc:spChg chg="del">
          <ac:chgData name="Solal Pirelli" userId="584f3c02d4d36311" providerId="LiveId" clId="{5044D632-22A6-4C9C-AEDD-05D77E62B719}" dt="2022-08-07T14:49:24.968" v="7206" actId="478"/>
          <ac:spMkLst>
            <pc:docMk/>
            <pc:sldMk cId="792853334" sldId="361"/>
            <ac:spMk id="3" creationId="{0D049FE3-0F80-4DB3-B5C1-1C9AE9C9EE68}"/>
          </ac:spMkLst>
        </pc:spChg>
        <pc:spChg chg="del">
          <ac:chgData name="Solal Pirelli" userId="584f3c02d4d36311" providerId="LiveId" clId="{5044D632-22A6-4C9C-AEDD-05D77E62B719}" dt="2022-08-07T14:49:24.032" v="7205" actId="478"/>
          <ac:spMkLst>
            <pc:docMk/>
            <pc:sldMk cId="792853334" sldId="361"/>
            <ac:spMk id="5" creationId="{94D7580A-89A8-44B8-A439-EE6E9032BA5E}"/>
          </ac:spMkLst>
        </pc:spChg>
        <pc:picChg chg="add mod">
          <ac:chgData name="Solal Pirelli" userId="584f3c02d4d36311" providerId="LiveId" clId="{5044D632-22A6-4C9C-AEDD-05D77E62B719}" dt="2022-08-07T14:51:03.768" v="7211" actId="1076"/>
          <ac:picMkLst>
            <pc:docMk/>
            <pc:sldMk cId="792853334" sldId="361"/>
            <ac:picMk id="7" creationId="{39AFB947-90C7-4708-A7F8-58D681820DCE}"/>
          </ac:picMkLst>
        </pc:picChg>
        <pc:picChg chg="add mod">
          <ac:chgData name="Solal Pirelli" userId="584f3c02d4d36311" providerId="LiveId" clId="{5044D632-22A6-4C9C-AEDD-05D77E62B719}" dt="2022-08-07T14:51:14.414" v="7213" actId="1076"/>
          <ac:picMkLst>
            <pc:docMk/>
            <pc:sldMk cId="792853334" sldId="361"/>
            <ac:picMk id="9" creationId="{14C11534-14A9-4192-AA44-524C78C09D0B}"/>
          </ac:picMkLst>
        </pc:picChg>
        <pc:picChg chg="add mod">
          <ac:chgData name="Solal Pirelli" userId="584f3c02d4d36311" providerId="LiveId" clId="{5044D632-22A6-4C9C-AEDD-05D77E62B719}" dt="2022-08-07T14:51:10.440" v="7212" actId="1076"/>
          <ac:picMkLst>
            <pc:docMk/>
            <pc:sldMk cId="792853334" sldId="361"/>
            <ac:picMk id="11" creationId="{0D21C61A-5D6B-448A-893B-CB01B759EED9}"/>
          </ac:picMkLst>
        </pc:picChg>
      </pc:sldChg>
      <pc:sldChg chg="add">
        <pc:chgData name="Solal Pirelli" userId="584f3c02d4d36311" providerId="LiveId" clId="{5044D632-22A6-4C9C-AEDD-05D77E62B719}" dt="2022-08-14T13:56:51.909" v="13150"/>
        <pc:sldMkLst>
          <pc:docMk/>
          <pc:sldMk cId="2541364161" sldId="361"/>
        </pc:sldMkLst>
      </pc:sldChg>
      <pc:sldChg chg="delSp modSp new mod">
        <pc:chgData name="Solal Pirelli" userId="584f3c02d4d36311" providerId="LiveId" clId="{5044D632-22A6-4C9C-AEDD-05D77E62B719}" dt="2022-08-07T14:52:06.027" v="7319" actId="478"/>
        <pc:sldMkLst>
          <pc:docMk/>
          <pc:sldMk cId="1269591214" sldId="362"/>
        </pc:sldMkLst>
        <pc:spChg chg="mod">
          <ac:chgData name="Solal Pirelli" userId="584f3c02d4d36311" providerId="LiveId" clId="{5044D632-22A6-4C9C-AEDD-05D77E62B719}" dt="2022-08-07T14:51:46.778" v="7227" actId="20577"/>
          <ac:spMkLst>
            <pc:docMk/>
            <pc:sldMk cId="1269591214" sldId="362"/>
            <ac:spMk id="2" creationId="{EF9A3E88-D533-49DC-AD30-1524BF7843F1}"/>
          </ac:spMkLst>
        </pc:spChg>
        <pc:spChg chg="mod">
          <ac:chgData name="Solal Pirelli" userId="584f3c02d4d36311" providerId="LiveId" clId="{5044D632-22A6-4C9C-AEDD-05D77E62B719}" dt="2022-08-07T14:52:03.680" v="7318" actId="20577"/>
          <ac:spMkLst>
            <pc:docMk/>
            <pc:sldMk cId="1269591214" sldId="362"/>
            <ac:spMk id="3" creationId="{7E14FFA9-385A-4E6B-9841-552A1D204E8C}"/>
          </ac:spMkLst>
        </pc:spChg>
        <pc:spChg chg="del">
          <ac:chgData name="Solal Pirelli" userId="584f3c02d4d36311" providerId="LiveId" clId="{5044D632-22A6-4C9C-AEDD-05D77E62B719}" dt="2022-08-07T14:52:06.027" v="7319" actId="478"/>
          <ac:spMkLst>
            <pc:docMk/>
            <pc:sldMk cId="1269591214" sldId="362"/>
            <ac:spMk id="5" creationId="{F80F235B-BCA0-400B-A0B0-C60B1B19A3AE}"/>
          </ac:spMkLst>
        </pc:spChg>
      </pc:sldChg>
      <pc:sldChg chg="addSp delSp modSp new mod">
        <pc:chgData name="Solal Pirelli" userId="584f3c02d4d36311" providerId="LiveId" clId="{5044D632-22A6-4C9C-AEDD-05D77E62B719}" dt="2022-08-07T15:41:57.468" v="11176" actId="962"/>
        <pc:sldMkLst>
          <pc:docMk/>
          <pc:sldMk cId="3969142672" sldId="363"/>
        </pc:sldMkLst>
        <pc:spChg chg="del">
          <ac:chgData name="Solal Pirelli" userId="584f3c02d4d36311" providerId="LiveId" clId="{5044D632-22A6-4C9C-AEDD-05D77E62B719}" dt="2022-08-07T14:52:47.969" v="7324" actId="478"/>
          <ac:spMkLst>
            <pc:docMk/>
            <pc:sldMk cId="3969142672" sldId="363"/>
            <ac:spMk id="3" creationId="{B458704D-9482-49A9-ADEA-B75528502197}"/>
          </ac:spMkLst>
        </pc:spChg>
        <pc:spChg chg="add mod">
          <ac:chgData name="Solal Pirelli" userId="584f3c02d4d36311" providerId="LiveId" clId="{5044D632-22A6-4C9C-AEDD-05D77E62B719}" dt="2022-08-07T14:52:46.214" v="7323" actId="207"/>
          <ac:spMkLst>
            <pc:docMk/>
            <pc:sldMk cId="3969142672" sldId="363"/>
            <ac:spMk id="6" creationId="{5D0A55FA-1822-4280-9BA0-5AA9B7F6E32D}"/>
          </ac:spMkLst>
        </pc:spChg>
        <pc:picChg chg="add mod">
          <ac:chgData name="Solal Pirelli" userId="584f3c02d4d36311" providerId="LiveId" clId="{5044D632-22A6-4C9C-AEDD-05D77E62B719}" dt="2022-08-07T15:41:51.321" v="11106" actId="962"/>
          <ac:picMkLst>
            <pc:docMk/>
            <pc:sldMk cId="3969142672" sldId="363"/>
            <ac:picMk id="4" creationId="{D6F4FDCD-F5FF-4F56-B5E8-CAD24E35DDF1}"/>
          </ac:picMkLst>
        </pc:picChg>
        <pc:picChg chg="add mod">
          <ac:chgData name="Solal Pirelli" userId="584f3c02d4d36311" providerId="LiveId" clId="{5044D632-22A6-4C9C-AEDD-05D77E62B719}" dt="2022-08-07T15:41:57.468" v="11176" actId="962"/>
          <ac:picMkLst>
            <pc:docMk/>
            <pc:sldMk cId="3969142672" sldId="363"/>
            <ac:picMk id="5" creationId="{A5AEE4FD-91DF-4EEA-B6F3-5260141F3DF1}"/>
          </ac:picMkLst>
        </pc:picChg>
      </pc:sldChg>
      <pc:sldChg chg="addSp delSp modSp new mod modAnim">
        <pc:chgData name="Solal Pirelli" userId="584f3c02d4d36311" providerId="LiveId" clId="{5044D632-22A6-4C9C-AEDD-05D77E62B719}" dt="2022-08-07T14:53:34.556" v="7333" actId="478"/>
        <pc:sldMkLst>
          <pc:docMk/>
          <pc:sldMk cId="657381556" sldId="364"/>
        </pc:sldMkLst>
        <pc:spChg chg="del">
          <ac:chgData name="Solal Pirelli" userId="584f3c02d4d36311" providerId="LiveId" clId="{5044D632-22A6-4C9C-AEDD-05D77E62B719}" dt="2022-08-07T14:53:34.556" v="7333" actId="478"/>
          <ac:spMkLst>
            <pc:docMk/>
            <pc:sldMk cId="657381556" sldId="364"/>
            <ac:spMk id="3" creationId="{AAC6F680-BB6D-4347-94E7-4131C40AB248}"/>
          </ac:spMkLst>
        </pc:spChg>
        <pc:spChg chg="add del mod">
          <ac:chgData name="Solal Pirelli" userId="584f3c02d4d36311" providerId="LiveId" clId="{5044D632-22A6-4C9C-AEDD-05D77E62B719}" dt="2022-08-07T14:53:00.855" v="7327"/>
          <ac:spMkLst>
            <pc:docMk/>
            <pc:sldMk cId="657381556" sldId="364"/>
            <ac:spMk id="6" creationId="{7A78816B-8107-41F0-8458-76DD409B7A13}"/>
          </ac:spMkLst>
        </pc:spChg>
        <pc:spChg chg="add mod">
          <ac:chgData name="Solal Pirelli" userId="584f3c02d4d36311" providerId="LiveId" clId="{5044D632-22A6-4C9C-AEDD-05D77E62B719}" dt="2022-08-07T14:53:26.041" v="7332" actId="207"/>
          <ac:spMkLst>
            <pc:docMk/>
            <pc:sldMk cId="657381556" sldId="364"/>
            <ac:spMk id="7" creationId="{A9589BCD-9AD5-49B0-87FE-7375E15BD655}"/>
          </ac:spMkLst>
        </pc:spChg>
        <pc:spChg chg="add mod">
          <ac:chgData name="Solal Pirelli" userId="584f3c02d4d36311" providerId="LiveId" clId="{5044D632-22A6-4C9C-AEDD-05D77E62B719}" dt="2022-08-07T14:53:03.107" v="7328"/>
          <ac:spMkLst>
            <pc:docMk/>
            <pc:sldMk cId="657381556" sldId="364"/>
            <ac:spMk id="8" creationId="{6640C5C0-0DCF-4964-94E1-E253959F78D1}"/>
          </ac:spMkLst>
        </pc:spChg>
        <pc:spChg chg="add mod">
          <ac:chgData name="Solal Pirelli" userId="584f3c02d4d36311" providerId="LiveId" clId="{5044D632-22A6-4C9C-AEDD-05D77E62B719}" dt="2022-08-07T14:53:07.219" v="7330" actId="207"/>
          <ac:spMkLst>
            <pc:docMk/>
            <pc:sldMk cId="657381556" sldId="364"/>
            <ac:spMk id="9" creationId="{EBF4A49D-7271-4820-BDAE-7BE96EC8BB36}"/>
          </ac:spMkLst>
        </pc:spChg>
        <pc:spChg chg="mod">
          <ac:chgData name="Solal Pirelli" userId="584f3c02d4d36311" providerId="LiveId" clId="{5044D632-22A6-4C9C-AEDD-05D77E62B719}" dt="2022-08-07T14:53:15.038" v="7331" actId="207"/>
          <ac:spMkLst>
            <pc:docMk/>
            <pc:sldMk cId="657381556" sldId="364"/>
            <ac:spMk id="11" creationId="{C2A90161-4619-42D4-B066-05CA2D5AF7A9}"/>
          </ac:spMkLst>
        </pc:spChg>
        <pc:spChg chg="mod">
          <ac:chgData name="Solal Pirelli" userId="584f3c02d4d36311" providerId="LiveId" clId="{5044D632-22A6-4C9C-AEDD-05D77E62B719}" dt="2022-08-07T14:53:07.219" v="7330" actId="207"/>
          <ac:spMkLst>
            <pc:docMk/>
            <pc:sldMk cId="657381556" sldId="364"/>
            <ac:spMk id="12" creationId="{587042D7-6314-40A8-9A4D-699AE25D8B01}"/>
          </ac:spMkLst>
        </pc:spChg>
        <pc:grpChg chg="add mod">
          <ac:chgData name="Solal Pirelli" userId="584f3c02d4d36311" providerId="LiveId" clId="{5044D632-22A6-4C9C-AEDD-05D77E62B719}" dt="2022-08-07T14:53:07.219" v="7330" actId="207"/>
          <ac:grpSpMkLst>
            <pc:docMk/>
            <pc:sldMk cId="657381556" sldId="364"/>
            <ac:grpSpMk id="10" creationId="{06F26C0B-9751-4A99-A78F-FA434AB11C60}"/>
          </ac:grpSpMkLst>
        </pc:grpChg>
        <pc:picChg chg="add del mod">
          <ac:chgData name="Solal Pirelli" userId="584f3c02d4d36311" providerId="LiveId" clId="{5044D632-22A6-4C9C-AEDD-05D77E62B719}" dt="2022-08-07T14:53:00.855" v="7327"/>
          <ac:picMkLst>
            <pc:docMk/>
            <pc:sldMk cId="657381556" sldId="364"/>
            <ac:picMk id="4" creationId="{6FDAAF37-453B-4250-A516-050328BEB7BD}"/>
          </ac:picMkLst>
        </pc:picChg>
        <pc:picChg chg="add del mod">
          <ac:chgData name="Solal Pirelli" userId="584f3c02d4d36311" providerId="LiveId" clId="{5044D632-22A6-4C9C-AEDD-05D77E62B719}" dt="2022-08-07T14:53:00.855" v="7327"/>
          <ac:picMkLst>
            <pc:docMk/>
            <pc:sldMk cId="657381556" sldId="364"/>
            <ac:picMk id="5" creationId="{75CFA85F-C913-4B3C-9842-D38CFCAE03F6}"/>
          </ac:picMkLst>
        </pc:picChg>
      </pc:sldChg>
      <pc:sldChg chg="addSp delSp modSp new mod delAnim modAnim modNotesTx">
        <pc:chgData name="Solal Pirelli" userId="584f3c02d4d36311" providerId="LiveId" clId="{5044D632-22A6-4C9C-AEDD-05D77E62B719}" dt="2022-08-07T14:56:43.337" v="7388" actId="20577"/>
        <pc:sldMkLst>
          <pc:docMk/>
          <pc:sldMk cId="381527209" sldId="365"/>
        </pc:sldMkLst>
        <pc:spChg chg="del">
          <ac:chgData name="Solal Pirelli" userId="584f3c02d4d36311" providerId="LiveId" clId="{5044D632-22A6-4C9C-AEDD-05D77E62B719}" dt="2022-08-07T14:54:16.014" v="7336" actId="478"/>
          <ac:spMkLst>
            <pc:docMk/>
            <pc:sldMk cId="381527209" sldId="365"/>
            <ac:spMk id="3" creationId="{B59BDB11-125B-495C-ADA1-B47B2B4AF2AF}"/>
          </ac:spMkLst>
        </pc:spChg>
        <pc:spChg chg="mod topLvl">
          <ac:chgData name="Solal Pirelli" userId="584f3c02d4d36311" providerId="LiveId" clId="{5044D632-22A6-4C9C-AEDD-05D77E62B719}" dt="2022-08-07T14:56:23.225" v="7365" actId="1076"/>
          <ac:spMkLst>
            <pc:docMk/>
            <pc:sldMk cId="381527209" sldId="365"/>
            <ac:spMk id="6" creationId="{6E6986D8-022B-4FC3-A82F-973DBBDA401C}"/>
          </ac:spMkLst>
        </pc:spChg>
        <pc:spChg chg="mod topLvl">
          <ac:chgData name="Solal Pirelli" userId="584f3c02d4d36311" providerId="LiveId" clId="{5044D632-22A6-4C9C-AEDD-05D77E62B719}" dt="2022-08-07T14:56:28.769" v="7366" actId="1076"/>
          <ac:spMkLst>
            <pc:docMk/>
            <pc:sldMk cId="381527209" sldId="365"/>
            <ac:spMk id="9" creationId="{050BF9B9-8DD8-4610-9C84-7FF7809DACC9}"/>
          </ac:spMkLst>
        </pc:spChg>
        <pc:grpChg chg="add del mod">
          <ac:chgData name="Solal Pirelli" userId="584f3c02d4d36311" providerId="LiveId" clId="{5044D632-22A6-4C9C-AEDD-05D77E62B719}" dt="2022-08-07T14:55:59.544" v="7347" actId="478"/>
          <ac:grpSpMkLst>
            <pc:docMk/>
            <pc:sldMk cId="381527209" sldId="365"/>
            <ac:grpSpMk id="4" creationId="{3F85A862-D5C7-43BA-93BA-48DB508FE21D}"/>
          </ac:grpSpMkLst>
        </pc:grpChg>
        <pc:grpChg chg="add del mod">
          <ac:chgData name="Solal Pirelli" userId="584f3c02d4d36311" providerId="LiveId" clId="{5044D632-22A6-4C9C-AEDD-05D77E62B719}" dt="2022-08-07T14:56:01.358" v="7348" actId="478"/>
          <ac:grpSpMkLst>
            <pc:docMk/>
            <pc:sldMk cId="381527209" sldId="365"/>
            <ac:grpSpMk id="7" creationId="{3B1A33C6-94CA-411E-B652-03C66EC839E6}"/>
          </ac:grpSpMkLst>
        </pc:grpChg>
        <pc:picChg chg="del mod topLvl">
          <ac:chgData name="Solal Pirelli" userId="584f3c02d4d36311" providerId="LiveId" clId="{5044D632-22A6-4C9C-AEDD-05D77E62B719}" dt="2022-08-07T14:55:59.544" v="7347" actId="478"/>
          <ac:picMkLst>
            <pc:docMk/>
            <pc:sldMk cId="381527209" sldId="365"/>
            <ac:picMk id="5" creationId="{5C5A4188-955D-4758-8DC2-81432B0BDAA4}"/>
          </ac:picMkLst>
        </pc:picChg>
        <pc:picChg chg="del mod ord topLvl">
          <ac:chgData name="Solal Pirelli" userId="584f3c02d4d36311" providerId="LiveId" clId="{5044D632-22A6-4C9C-AEDD-05D77E62B719}" dt="2022-08-07T14:56:01.358" v="7348" actId="478"/>
          <ac:picMkLst>
            <pc:docMk/>
            <pc:sldMk cId="381527209" sldId="365"/>
            <ac:picMk id="8" creationId="{CD8D73B6-0B54-4019-9E6F-1F9E1DDB84E7}"/>
          </ac:picMkLst>
        </pc:picChg>
      </pc:sldChg>
      <pc:sldChg chg="addSp delSp modSp new mod modAnim modNotesTx">
        <pc:chgData name="Solal Pirelli" userId="584f3c02d4d36311" providerId="LiveId" clId="{5044D632-22A6-4C9C-AEDD-05D77E62B719}" dt="2022-08-14T13:56:36.515" v="13148"/>
        <pc:sldMkLst>
          <pc:docMk/>
          <pc:sldMk cId="1078010228" sldId="366"/>
        </pc:sldMkLst>
        <pc:spChg chg="del">
          <ac:chgData name="Solal Pirelli" userId="584f3c02d4d36311" providerId="LiveId" clId="{5044D632-22A6-4C9C-AEDD-05D77E62B719}" dt="2022-08-07T14:55:15.270" v="7342" actId="478"/>
          <ac:spMkLst>
            <pc:docMk/>
            <pc:sldMk cId="1078010228" sldId="366"/>
            <ac:spMk id="3" creationId="{1BFAD8AF-B47B-49B2-88D9-B11FD35275F9}"/>
          </ac:spMkLst>
        </pc:spChg>
        <pc:spChg chg="mod">
          <ac:chgData name="Solal Pirelli" userId="584f3c02d4d36311" providerId="LiveId" clId="{5044D632-22A6-4C9C-AEDD-05D77E62B719}" dt="2022-08-07T14:55:13.501" v="7341"/>
          <ac:spMkLst>
            <pc:docMk/>
            <pc:sldMk cId="1078010228" sldId="366"/>
            <ac:spMk id="6" creationId="{F5F05115-759F-457C-96A6-919C489AA4F1}"/>
          </ac:spMkLst>
        </pc:spChg>
        <pc:spChg chg="mod">
          <ac:chgData name="Solal Pirelli" userId="584f3c02d4d36311" providerId="LiveId" clId="{5044D632-22A6-4C9C-AEDD-05D77E62B719}" dt="2022-08-07T14:55:13.501" v="7341"/>
          <ac:spMkLst>
            <pc:docMk/>
            <pc:sldMk cId="1078010228" sldId="366"/>
            <ac:spMk id="10" creationId="{DA36B470-0E1E-45B4-84BA-C4F94B2D028B}"/>
          </ac:spMkLst>
        </pc:spChg>
        <pc:grpChg chg="add mod">
          <ac:chgData name="Solal Pirelli" userId="584f3c02d4d36311" providerId="LiveId" clId="{5044D632-22A6-4C9C-AEDD-05D77E62B719}" dt="2022-08-07T14:55:13.501" v="7341"/>
          <ac:grpSpMkLst>
            <pc:docMk/>
            <pc:sldMk cId="1078010228" sldId="366"/>
            <ac:grpSpMk id="4" creationId="{E1E6025F-59E6-4135-8CB6-07F0DB7DABA1}"/>
          </ac:grpSpMkLst>
        </pc:grpChg>
        <pc:grpChg chg="add mod">
          <ac:chgData name="Solal Pirelli" userId="584f3c02d4d36311" providerId="LiveId" clId="{5044D632-22A6-4C9C-AEDD-05D77E62B719}" dt="2022-08-07T14:55:13.501" v="7341"/>
          <ac:grpSpMkLst>
            <pc:docMk/>
            <pc:sldMk cId="1078010228" sldId="366"/>
            <ac:grpSpMk id="8" creationId="{FFE00EC6-4D86-43FD-815E-8B1D9E29D4A9}"/>
          </ac:grpSpMkLst>
        </pc:grpChg>
        <pc:picChg chg="mod">
          <ac:chgData name="Solal Pirelli" userId="584f3c02d4d36311" providerId="LiveId" clId="{5044D632-22A6-4C9C-AEDD-05D77E62B719}" dt="2022-08-07T14:55:13.501" v="7341"/>
          <ac:picMkLst>
            <pc:docMk/>
            <pc:sldMk cId="1078010228" sldId="366"/>
            <ac:picMk id="5" creationId="{436F6F14-3F2C-4C6F-BEED-D4AF93A5491D}"/>
          </ac:picMkLst>
        </pc:picChg>
        <pc:picChg chg="mod">
          <ac:chgData name="Solal Pirelli" userId="584f3c02d4d36311" providerId="LiveId" clId="{5044D632-22A6-4C9C-AEDD-05D77E62B719}" dt="2022-08-07T14:55:13.501" v="7341"/>
          <ac:picMkLst>
            <pc:docMk/>
            <pc:sldMk cId="1078010228" sldId="366"/>
            <ac:picMk id="7" creationId="{288888DF-0EA1-4615-B72A-E574A46E673C}"/>
          </ac:picMkLst>
        </pc:picChg>
        <pc:picChg chg="mod">
          <ac:chgData name="Solal Pirelli" userId="584f3c02d4d36311" providerId="LiveId" clId="{5044D632-22A6-4C9C-AEDD-05D77E62B719}" dt="2022-08-07T14:55:13.501" v="7341"/>
          <ac:picMkLst>
            <pc:docMk/>
            <pc:sldMk cId="1078010228" sldId="366"/>
            <ac:picMk id="9" creationId="{9B4CF6D6-37D3-4610-9D5D-3B89ACBC9E1B}"/>
          </ac:picMkLst>
        </pc:picChg>
        <pc:picChg chg="mod">
          <ac:chgData name="Solal Pirelli" userId="584f3c02d4d36311" providerId="LiveId" clId="{5044D632-22A6-4C9C-AEDD-05D77E62B719}" dt="2022-08-07T14:55:13.501" v="7341"/>
          <ac:picMkLst>
            <pc:docMk/>
            <pc:sldMk cId="1078010228" sldId="366"/>
            <ac:picMk id="11" creationId="{1A3CAD58-F49F-41F6-A70D-615C03110E87}"/>
          </ac:picMkLst>
        </pc:picChg>
      </pc:sldChg>
      <pc:sldChg chg="delSp modSp new mod">
        <pc:chgData name="Solal Pirelli" userId="584f3c02d4d36311" providerId="LiveId" clId="{5044D632-22A6-4C9C-AEDD-05D77E62B719}" dt="2022-08-07T14:59:05.586" v="7622" actId="478"/>
        <pc:sldMkLst>
          <pc:docMk/>
          <pc:sldMk cId="2613195117" sldId="367"/>
        </pc:sldMkLst>
        <pc:spChg chg="mod">
          <ac:chgData name="Solal Pirelli" userId="584f3c02d4d36311" providerId="LiveId" clId="{5044D632-22A6-4C9C-AEDD-05D77E62B719}" dt="2022-08-07T14:58:25.066" v="7453" actId="20577"/>
          <ac:spMkLst>
            <pc:docMk/>
            <pc:sldMk cId="2613195117" sldId="367"/>
            <ac:spMk id="2" creationId="{EE051EAA-C6AA-491A-AB4E-7E1D71D69EDB}"/>
          </ac:spMkLst>
        </pc:spChg>
        <pc:spChg chg="mod">
          <ac:chgData name="Solal Pirelli" userId="584f3c02d4d36311" providerId="LiveId" clId="{5044D632-22A6-4C9C-AEDD-05D77E62B719}" dt="2022-08-07T14:59:03.314" v="7621" actId="20577"/>
          <ac:spMkLst>
            <pc:docMk/>
            <pc:sldMk cId="2613195117" sldId="367"/>
            <ac:spMk id="3" creationId="{00F2A626-9FE6-430E-AE5C-5E65F5D4CA39}"/>
          </ac:spMkLst>
        </pc:spChg>
        <pc:spChg chg="del">
          <ac:chgData name="Solal Pirelli" userId="584f3c02d4d36311" providerId="LiveId" clId="{5044D632-22A6-4C9C-AEDD-05D77E62B719}" dt="2022-08-07T14:59:05.586" v="7622" actId="478"/>
          <ac:spMkLst>
            <pc:docMk/>
            <pc:sldMk cId="2613195117" sldId="367"/>
            <ac:spMk id="5" creationId="{36A9FA99-9BE6-46E6-9319-5B5E7CCBCA31}"/>
          </ac:spMkLst>
        </pc:spChg>
      </pc:sldChg>
      <pc:sldChg chg="delSp modSp new del mod">
        <pc:chgData name="Solal Pirelli" userId="584f3c02d4d36311" providerId="LiveId" clId="{5044D632-22A6-4C9C-AEDD-05D77E62B719}" dt="2022-08-07T14:58:10.227" v="7442" actId="47"/>
        <pc:sldMkLst>
          <pc:docMk/>
          <pc:sldMk cId="3108370333" sldId="367"/>
        </pc:sldMkLst>
        <pc:spChg chg="mod">
          <ac:chgData name="Solal Pirelli" userId="584f3c02d4d36311" providerId="LiveId" clId="{5044D632-22A6-4C9C-AEDD-05D77E62B719}" dt="2022-08-07T14:57:36.146" v="7413" actId="20577"/>
          <ac:spMkLst>
            <pc:docMk/>
            <pc:sldMk cId="3108370333" sldId="367"/>
            <ac:spMk id="2" creationId="{2FFD0095-37EF-4B27-92F0-A223D2F2C5B8}"/>
          </ac:spMkLst>
        </pc:spChg>
        <pc:spChg chg="mod">
          <ac:chgData name="Solal Pirelli" userId="584f3c02d4d36311" providerId="LiveId" clId="{5044D632-22A6-4C9C-AEDD-05D77E62B719}" dt="2022-08-07T14:57:51.249" v="7441" actId="20577"/>
          <ac:spMkLst>
            <pc:docMk/>
            <pc:sldMk cId="3108370333" sldId="367"/>
            <ac:spMk id="3" creationId="{8761852F-C3B1-49B4-978F-416AFF611543}"/>
          </ac:spMkLst>
        </pc:spChg>
        <pc:spChg chg="del">
          <ac:chgData name="Solal Pirelli" userId="584f3c02d4d36311" providerId="LiveId" clId="{5044D632-22A6-4C9C-AEDD-05D77E62B719}" dt="2022-08-07T14:57:38.474" v="7414" actId="478"/>
          <ac:spMkLst>
            <pc:docMk/>
            <pc:sldMk cId="3108370333" sldId="367"/>
            <ac:spMk id="5" creationId="{9582F6DB-5729-4FFB-A4AA-81766CF4F3C1}"/>
          </ac:spMkLst>
        </pc:spChg>
      </pc:sldChg>
      <pc:sldChg chg="addSp modSp new mod modAnim">
        <pc:chgData name="Solal Pirelli" userId="584f3c02d4d36311" providerId="LiveId" clId="{5044D632-22A6-4C9C-AEDD-05D77E62B719}" dt="2022-08-07T15:01:15.311" v="7728"/>
        <pc:sldMkLst>
          <pc:docMk/>
          <pc:sldMk cId="1019003007" sldId="368"/>
        </pc:sldMkLst>
        <pc:spChg chg="mod">
          <ac:chgData name="Solal Pirelli" userId="584f3c02d4d36311" providerId="LiveId" clId="{5044D632-22A6-4C9C-AEDD-05D77E62B719}" dt="2022-08-07T15:00:14.756" v="7701" actId="6549"/>
          <ac:spMkLst>
            <pc:docMk/>
            <pc:sldMk cId="1019003007" sldId="368"/>
            <ac:spMk id="2" creationId="{5A42C8BE-8703-4A9F-B25E-A35A1242BD9B}"/>
          </ac:spMkLst>
        </pc:spChg>
        <pc:spChg chg="mod">
          <ac:chgData name="Solal Pirelli" userId="584f3c02d4d36311" providerId="LiveId" clId="{5044D632-22A6-4C9C-AEDD-05D77E62B719}" dt="2022-08-07T14:59:41.372" v="7683" actId="20577"/>
          <ac:spMkLst>
            <pc:docMk/>
            <pc:sldMk cId="1019003007" sldId="368"/>
            <ac:spMk id="3" creationId="{3F19DEBA-5D6C-4AC9-B5FF-401956847EA7}"/>
          </ac:spMkLst>
        </pc:spChg>
        <pc:spChg chg="mod">
          <ac:chgData name="Solal Pirelli" userId="584f3c02d4d36311" providerId="LiveId" clId="{5044D632-22A6-4C9C-AEDD-05D77E62B719}" dt="2022-08-07T15:00:59.253" v="7723" actId="20577"/>
          <ac:spMkLst>
            <pc:docMk/>
            <pc:sldMk cId="1019003007" sldId="368"/>
            <ac:spMk id="5" creationId="{07208DCD-CA62-4329-AD67-4B7BDB9C9920}"/>
          </ac:spMkLst>
        </pc:spChg>
        <pc:spChg chg="add mod">
          <ac:chgData name="Solal Pirelli" userId="584f3c02d4d36311" providerId="LiveId" clId="{5044D632-22A6-4C9C-AEDD-05D77E62B719}" dt="2022-08-07T15:00:19.838" v="7702" actId="14100"/>
          <ac:spMkLst>
            <pc:docMk/>
            <pc:sldMk cId="1019003007" sldId="368"/>
            <ac:spMk id="6" creationId="{859F0E8C-7952-437B-8BDF-3AD07BE69900}"/>
          </ac:spMkLst>
        </pc:spChg>
        <pc:picChg chg="add mod">
          <ac:chgData name="Solal Pirelli" userId="584f3c02d4d36311" providerId="LiveId" clId="{5044D632-22A6-4C9C-AEDD-05D77E62B719}" dt="2022-08-07T15:00:54.937" v="7706" actId="14100"/>
          <ac:picMkLst>
            <pc:docMk/>
            <pc:sldMk cId="1019003007" sldId="368"/>
            <ac:picMk id="8" creationId="{F235286D-5E48-44EF-9E08-BB2C8231FDF4}"/>
          </ac:picMkLst>
        </pc:picChg>
      </pc:sldChg>
      <pc:sldChg chg="addSp delSp modSp new mod modAnim">
        <pc:chgData name="Solal Pirelli" userId="584f3c02d4d36311" providerId="LiveId" clId="{5044D632-22A6-4C9C-AEDD-05D77E62B719}" dt="2022-08-07T15:06:06.827" v="7979" actId="20577"/>
        <pc:sldMkLst>
          <pc:docMk/>
          <pc:sldMk cId="1950160435" sldId="369"/>
        </pc:sldMkLst>
        <pc:spChg chg="mod">
          <ac:chgData name="Solal Pirelli" userId="584f3c02d4d36311" providerId="LiveId" clId="{5044D632-22A6-4C9C-AEDD-05D77E62B719}" dt="2022-08-07T15:03:00.920" v="7765" actId="6549"/>
          <ac:spMkLst>
            <pc:docMk/>
            <pc:sldMk cId="1950160435" sldId="369"/>
            <ac:spMk id="2" creationId="{ED575CD2-5575-4F67-A852-885426151EF4}"/>
          </ac:spMkLst>
        </pc:spChg>
        <pc:spChg chg="mod">
          <ac:chgData name="Solal Pirelli" userId="584f3c02d4d36311" providerId="LiveId" clId="{5044D632-22A6-4C9C-AEDD-05D77E62B719}" dt="2022-08-07T15:04:31.030" v="7898" actId="6549"/>
          <ac:spMkLst>
            <pc:docMk/>
            <pc:sldMk cId="1950160435" sldId="369"/>
            <ac:spMk id="3" creationId="{D7692714-53BA-452F-97FB-33CF24CA40D9}"/>
          </ac:spMkLst>
        </pc:spChg>
        <pc:spChg chg="del">
          <ac:chgData name="Solal Pirelli" userId="584f3c02d4d36311" providerId="LiveId" clId="{5044D632-22A6-4C9C-AEDD-05D77E62B719}" dt="2022-08-07T15:05:19.699" v="7975" actId="478"/>
          <ac:spMkLst>
            <pc:docMk/>
            <pc:sldMk cId="1950160435" sldId="369"/>
            <ac:spMk id="5" creationId="{5E1F4FBE-D30F-4CCC-B0D2-B4FF76B80CA4}"/>
          </ac:spMkLst>
        </pc:spChg>
        <pc:spChg chg="add mod">
          <ac:chgData name="Solal Pirelli" userId="584f3c02d4d36311" providerId="LiveId" clId="{5044D632-22A6-4C9C-AEDD-05D77E62B719}" dt="2022-08-07T15:02:58.027" v="7759" actId="14100"/>
          <ac:spMkLst>
            <pc:docMk/>
            <pc:sldMk cId="1950160435" sldId="369"/>
            <ac:spMk id="6" creationId="{480420FC-ECF3-4C1A-B81F-6A9509BF387C}"/>
          </ac:spMkLst>
        </pc:spChg>
        <pc:spChg chg="add mod">
          <ac:chgData name="Solal Pirelli" userId="584f3c02d4d36311" providerId="LiveId" clId="{5044D632-22A6-4C9C-AEDD-05D77E62B719}" dt="2022-08-07T15:06:06.827" v="7979" actId="20577"/>
          <ac:spMkLst>
            <pc:docMk/>
            <pc:sldMk cId="1950160435" sldId="369"/>
            <ac:spMk id="7" creationId="{F24091AD-B69D-4C48-BEBC-30FE3C22BFE5}"/>
          </ac:spMkLst>
        </pc:spChg>
      </pc:sldChg>
      <pc:sldChg chg="addSp modSp new mod modAnim">
        <pc:chgData name="Solal Pirelli" userId="584f3c02d4d36311" providerId="LiveId" clId="{5044D632-22A6-4C9C-AEDD-05D77E62B719}" dt="2022-08-07T15:07:48.873" v="8427" actId="962"/>
        <pc:sldMkLst>
          <pc:docMk/>
          <pc:sldMk cId="3185883489" sldId="370"/>
        </pc:sldMkLst>
        <pc:spChg chg="mod">
          <ac:chgData name="Solal Pirelli" userId="584f3c02d4d36311" providerId="LiveId" clId="{5044D632-22A6-4C9C-AEDD-05D77E62B719}" dt="2022-08-07T15:07:45.329" v="8425" actId="962"/>
          <ac:spMkLst>
            <pc:docMk/>
            <pc:sldMk cId="3185883489" sldId="370"/>
            <ac:spMk id="3" creationId="{1E6837A3-3FAA-429A-9D2E-104A5CF64A85}"/>
          </ac:spMkLst>
        </pc:spChg>
        <pc:picChg chg="add mod">
          <ac:chgData name="Solal Pirelli" userId="584f3c02d4d36311" providerId="LiveId" clId="{5044D632-22A6-4C9C-AEDD-05D77E62B719}" dt="2022-08-07T15:07:48.873" v="8427" actId="962"/>
          <ac:picMkLst>
            <pc:docMk/>
            <pc:sldMk cId="3185883489" sldId="370"/>
            <ac:picMk id="4" creationId="{9A92FE18-1F6B-47C5-9ECE-DD595D9558CE}"/>
          </ac:picMkLst>
        </pc:picChg>
        <pc:picChg chg="add mod">
          <ac:chgData name="Solal Pirelli" userId="584f3c02d4d36311" providerId="LiveId" clId="{5044D632-22A6-4C9C-AEDD-05D77E62B719}" dt="2022-08-07T15:07:25.152" v="8420" actId="962"/>
          <ac:picMkLst>
            <pc:docMk/>
            <pc:sldMk cId="3185883489" sldId="370"/>
            <ac:picMk id="5" creationId="{3B694D38-65D1-48DD-BE61-FA1F0661E2AB}"/>
          </ac:picMkLst>
        </pc:picChg>
      </pc:sldChg>
      <pc:sldChg chg="addSp delSp modSp new mod modAnim">
        <pc:chgData name="Solal Pirelli" userId="584f3c02d4d36311" providerId="LiveId" clId="{5044D632-22A6-4C9C-AEDD-05D77E62B719}" dt="2022-08-07T15:08:22.004" v="8507" actId="962"/>
        <pc:sldMkLst>
          <pc:docMk/>
          <pc:sldMk cId="1825857517" sldId="371"/>
        </pc:sldMkLst>
        <pc:spChg chg="del">
          <ac:chgData name="Solal Pirelli" userId="584f3c02d4d36311" providerId="LiveId" clId="{5044D632-22A6-4C9C-AEDD-05D77E62B719}" dt="2022-08-07T15:07:37.120" v="8423" actId="478"/>
          <ac:spMkLst>
            <pc:docMk/>
            <pc:sldMk cId="1825857517" sldId="371"/>
            <ac:spMk id="3" creationId="{31C697BB-2F4A-4625-976B-AE18C7907280}"/>
          </ac:spMkLst>
        </pc:spChg>
        <pc:picChg chg="add mod">
          <ac:chgData name="Solal Pirelli" userId="584f3c02d4d36311" providerId="LiveId" clId="{5044D632-22A6-4C9C-AEDD-05D77E62B719}" dt="2022-08-07T15:08:00.952" v="8471" actId="962"/>
          <ac:picMkLst>
            <pc:docMk/>
            <pc:sldMk cId="1825857517" sldId="371"/>
            <ac:picMk id="4" creationId="{41FAE85B-A692-4348-9B92-CE47BA69C27C}"/>
          </ac:picMkLst>
        </pc:picChg>
        <pc:picChg chg="add mod">
          <ac:chgData name="Solal Pirelli" userId="584f3c02d4d36311" providerId="LiveId" clId="{5044D632-22A6-4C9C-AEDD-05D77E62B719}" dt="2022-08-07T15:08:22.004" v="8507" actId="962"/>
          <ac:picMkLst>
            <pc:docMk/>
            <pc:sldMk cId="1825857517" sldId="371"/>
            <ac:picMk id="5" creationId="{13802DBA-A8CF-46C9-B9AE-28492F48829A}"/>
          </ac:picMkLst>
        </pc:picChg>
      </pc:sldChg>
      <pc:sldChg chg="addSp delSp modSp new mod modAnim chgLayout">
        <pc:chgData name="Solal Pirelli" userId="584f3c02d4d36311" providerId="LiveId" clId="{5044D632-22A6-4C9C-AEDD-05D77E62B719}" dt="2022-08-07T15:41:38.364" v="11026" actId="962"/>
        <pc:sldMkLst>
          <pc:docMk/>
          <pc:sldMk cId="1374522763" sldId="372"/>
        </pc:sldMkLst>
        <pc:spChg chg="mod ord">
          <ac:chgData name="Solal Pirelli" userId="584f3c02d4d36311" providerId="LiveId" clId="{5044D632-22A6-4C9C-AEDD-05D77E62B719}" dt="2022-08-07T15:10:54.188" v="8518" actId="700"/>
          <ac:spMkLst>
            <pc:docMk/>
            <pc:sldMk cId="1374522763" sldId="372"/>
            <ac:spMk id="2" creationId="{935B7B34-1672-45F3-AA99-5EA555ABB6EC}"/>
          </ac:spMkLst>
        </pc:spChg>
        <pc:spChg chg="del">
          <ac:chgData name="Solal Pirelli" userId="584f3c02d4d36311" providerId="LiveId" clId="{5044D632-22A6-4C9C-AEDD-05D77E62B719}" dt="2022-08-07T15:09:59.513" v="8517" actId="478"/>
          <ac:spMkLst>
            <pc:docMk/>
            <pc:sldMk cId="1374522763" sldId="372"/>
            <ac:spMk id="3" creationId="{9FA532D1-A5CB-4DE0-AFE3-076CED247BD4}"/>
          </ac:spMkLst>
        </pc:spChg>
        <pc:spChg chg="add mod ord">
          <ac:chgData name="Solal Pirelli" userId="584f3c02d4d36311" providerId="LiveId" clId="{5044D632-22A6-4C9C-AEDD-05D77E62B719}" dt="2022-08-07T15:11:06.522" v="8550" actId="20577"/>
          <ac:spMkLst>
            <pc:docMk/>
            <pc:sldMk cId="1374522763" sldId="372"/>
            <ac:spMk id="8" creationId="{5C4B3DBD-7CA7-44A5-9ADF-F8EB0CDD9FC5}"/>
          </ac:spMkLst>
        </pc:spChg>
        <pc:picChg chg="add mod">
          <ac:chgData name="Solal Pirelli" userId="584f3c02d4d36311" providerId="LiveId" clId="{5044D632-22A6-4C9C-AEDD-05D77E62B719}" dt="2022-08-07T15:41:38.364" v="11026" actId="962"/>
          <ac:picMkLst>
            <pc:docMk/>
            <pc:sldMk cId="1374522763" sldId="372"/>
            <ac:picMk id="4" creationId="{020DF8F7-2CE3-4309-BD7A-20B87C47CB8F}"/>
          </ac:picMkLst>
        </pc:picChg>
        <pc:picChg chg="add mod">
          <ac:chgData name="Solal Pirelli" userId="584f3c02d4d36311" providerId="LiveId" clId="{5044D632-22A6-4C9C-AEDD-05D77E62B719}" dt="2022-08-07T15:09:56.403" v="8516" actId="166"/>
          <ac:picMkLst>
            <pc:docMk/>
            <pc:sldMk cId="1374522763" sldId="372"/>
            <ac:picMk id="5" creationId="{F3310CDD-85F2-4A29-A8E7-428A215617EF}"/>
          </ac:picMkLst>
        </pc:picChg>
        <pc:picChg chg="add mod">
          <ac:chgData name="Solal Pirelli" userId="584f3c02d4d36311" providerId="LiveId" clId="{5044D632-22A6-4C9C-AEDD-05D77E62B719}" dt="2022-08-07T15:09:30.838" v="8512" actId="1076"/>
          <ac:picMkLst>
            <pc:docMk/>
            <pc:sldMk cId="1374522763" sldId="372"/>
            <ac:picMk id="7" creationId="{EEBF5645-F619-47C7-9712-A2F0D69657BB}"/>
          </ac:picMkLst>
        </pc:picChg>
      </pc:sldChg>
      <pc:sldChg chg="delSp modSp new mod">
        <pc:chgData name="Solal Pirelli" userId="584f3c02d4d36311" providerId="LiveId" clId="{5044D632-22A6-4C9C-AEDD-05D77E62B719}" dt="2022-08-07T15:11:50.899" v="8617" actId="478"/>
        <pc:sldMkLst>
          <pc:docMk/>
          <pc:sldMk cId="2155945015" sldId="373"/>
        </pc:sldMkLst>
        <pc:spChg chg="mod">
          <ac:chgData name="Solal Pirelli" userId="584f3c02d4d36311" providerId="LiveId" clId="{5044D632-22A6-4C9C-AEDD-05D77E62B719}" dt="2022-08-07T15:11:38.788" v="8563" actId="20577"/>
          <ac:spMkLst>
            <pc:docMk/>
            <pc:sldMk cId="2155945015" sldId="373"/>
            <ac:spMk id="2" creationId="{FEF821D9-C1A8-46FA-A52C-0C407D4AB9A7}"/>
          </ac:spMkLst>
        </pc:spChg>
        <pc:spChg chg="mod">
          <ac:chgData name="Solal Pirelli" userId="584f3c02d4d36311" providerId="LiveId" clId="{5044D632-22A6-4C9C-AEDD-05D77E62B719}" dt="2022-08-07T15:11:48.922" v="8616" actId="20577"/>
          <ac:spMkLst>
            <pc:docMk/>
            <pc:sldMk cId="2155945015" sldId="373"/>
            <ac:spMk id="3" creationId="{EBA70405-B63E-4EE2-A721-9BEBD461E930}"/>
          </ac:spMkLst>
        </pc:spChg>
        <pc:spChg chg="del">
          <ac:chgData name="Solal Pirelli" userId="584f3c02d4d36311" providerId="LiveId" clId="{5044D632-22A6-4C9C-AEDD-05D77E62B719}" dt="2022-08-07T15:11:50.899" v="8617" actId="478"/>
          <ac:spMkLst>
            <pc:docMk/>
            <pc:sldMk cId="2155945015" sldId="373"/>
            <ac:spMk id="5" creationId="{39AF0249-8AF9-4F1E-806E-489B333FA629}"/>
          </ac:spMkLst>
        </pc:spChg>
      </pc:sldChg>
      <pc:sldChg chg="addSp delSp modSp new mod modAnim">
        <pc:chgData name="Solal Pirelli" userId="584f3c02d4d36311" providerId="LiveId" clId="{5044D632-22A6-4C9C-AEDD-05D77E62B719}" dt="2022-08-16T18:25:49.494" v="13944" actId="164"/>
        <pc:sldMkLst>
          <pc:docMk/>
          <pc:sldMk cId="2065298156" sldId="374"/>
        </pc:sldMkLst>
        <pc:spChg chg="del">
          <ac:chgData name="Solal Pirelli" userId="584f3c02d4d36311" providerId="LiveId" clId="{5044D632-22A6-4C9C-AEDD-05D77E62B719}" dt="2022-08-07T15:12:08.436" v="8620" actId="478"/>
          <ac:spMkLst>
            <pc:docMk/>
            <pc:sldMk cId="2065298156" sldId="374"/>
            <ac:spMk id="3" creationId="{7322D9EC-511D-4C85-9F79-B04349D93A91}"/>
          </ac:spMkLst>
        </pc:spChg>
        <pc:spChg chg="mod">
          <ac:chgData name="Solal Pirelli" userId="584f3c02d4d36311" providerId="LiveId" clId="{5044D632-22A6-4C9C-AEDD-05D77E62B719}" dt="2022-08-07T15:12:06.168" v="8619"/>
          <ac:spMkLst>
            <pc:docMk/>
            <pc:sldMk cId="2065298156" sldId="374"/>
            <ac:spMk id="9" creationId="{61CB57EA-89BE-4B5E-8600-0F27ED9E1839}"/>
          </ac:spMkLst>
        </pc:spChg>
        <pc:spChg chg="mod">
          <ac:chgData name="Solal Pirelli" userId="584f3c02d4d36311" providerId="LiveId" clId="{5044D632-22A6-4C9C-AEDD-05D77E62B719}" dt="2022-08-07T15:12:06.168" v="8619"/>
          <ac:spMkLst>
            <pc:docMk/>
            <pc:sldMk cId="2065298156" sldId="374"/>
            <ac:spMk id="11" creationId="{D934592E-2AEF-4874-90F1-3ED5E807989C}"/>
          </ac:spMkLst>
        </pc:spChg>
        <pc:spChg chg="mod">
          <ac:chgData name="Solal Pirelli" userId="584f3c02d4d36311" providerId="LiveId" clId="{5044D632-22A6-4C9C-AEDD-05D77E62B719}" dt="2022-08-07T15:12:06.168" v="8619"/>
          <ac:spMkLst>
            <pc:docMk/>
            <pc:sldMk cId="2065298156" sldId="374"/>
            <ac:spMk id="14" creationId="{F7DD132B-3A0F-44BF-85EA-AAA3934604A0}"/>
          </ac:spMkLst>
        </pc:spChg>
        <pc:spChg chg="mod">
          <ac:chgData name="Solal Pirelli" userId="584f3c02d4d36311" providerId="LiveId" clId="{5044D632-22A6-4C9C-AEDD-05D77E62B719}" dt="2022-08-07T15:12:06.168" v="8619"/>
          <ac:spMkLst>
            <pc:docMk/>
            <pc:sldMk cId="2065298156" sldId="374"/>
            <ac:spMk id="16" creationId="{DB664800-9912-48BA-89CF-75C1E6E5DD0D}"/>
          </ac:spMkLst>
        </pc:spChg>
        <pc:spChg chg="mod">
          <ac:chgData name="Solal Pirelli" userId="584f3c02d4d36311" providerId="LiveId" clId="{5044D632-22A6-4C9C-AEDD-05D77E62B719}" dt="2022-08-07T15:12:06.168" v="8619"/>
          <ac:spMkLst>
            <pc:docMk/>
            <pc:sldMk cId="2065298156" sldId="374"/>
            <ac:spMk id="18" creationId="{643075E4-66D0-46ED-A47F-77CC7EF570FE}"/>
          </ac:spMkLst>
        </pc:spChg>
        <pc:grpChg chg="add mod">
          <ac:chgData name="Solal Pirelli" userId="584f3c02d4d36311" providerId="LiveId" clId="{5044D632-22A6-4C9C-AEDD-05D77E62B719}" dt="2022-08-16T18:25:49.494" v="13944" actId="164"/>
          <ac:grpSpMkLst>
            <pc:docMk/>
            <pc:sldMk cId="2065298156" sldId="374"/>
            <ac:grpSpMk id="3" creationId="{086A5181-AAE4-47AA-86C1-1A924A9366B1}"/>
          </ac:grpSpMkLst>
        </pc:grpChg>
        <pc:grpChg chg="add mod">
          <ac:chgData name="Solal Pirelli" userId="584f3c02d4d36311" providerId="LiveId" clId="{5044D632-22A6-4C9C-AEDD-05D77E62B719}" dt="2022-08-07T15:12:06.168" v="8619"/>
          <ac:grpSpMkLst>
            <pc:docMk/>
            <pc:sldMk cId="2065298156" sldId="374"/>
            <ac:grpSpMk id="7" creationId="{DFD84235-3F0E-4D32-9C84-7B5D13036F9B}"/>
          </ac:grpSpMkLst>
        </pc:grpChg>
        <pc:grpChg chg="mod">
          <ac:chgData name="Solal Pirelli" userId="584f3c02d4d36311" providerId="LiveId" clId="{5044D632-22A6-4C9C-AEDD-05D77E62B719}" dt="2022-08-07T15:12:06.168" v="8619"/>
          <ac:grpSpMkLst>
            <pc:docMk/>
            <pc:sldMk cId="2065298156" sldId="374"/>
            <ac:grpSpMk id="8" creationId="{ABB76ADD-4C71-4554-B6F7-30B44183EBB3}"/>
          </ac:grpSpMkLst>
        </pc:grpChg>
        <pc:grpChg chg="add mod">
          <ac:chgData name="Solal Pirelli" userId="584f3c02d4d36311" providerId="LiveId" clId="{5044D632-22A6-4C9C-AEDD-05D77E62B719}" dt="2022-08-07T15:12:06.168" v="8619"/>
          <ac:grpSpMkLst>
            <pc:docMk/>
            <pc:sldMk cId="2065298156" sldId="374"/>
            <ac:grpSpMk id="12" creationId="{10D6F3F0-4AE4-485F-8F6F-0D809E514BEF}"/>
          </ac:grpSpMkLst>
        </pc:grpChg>
        <pc:grpChg chg="mod">
          <ac:chgData name="Solal Pirelli" userId="584f3c02d4d36311" providerId="LiveId" clId="{5044D632-22A6-4C9C-AEDD-05D77E62B719}" dt="2022-08-07T15:12:06.168" v="8619"/>
          <ac:grpSpMkLst>
            <pc:docMk/>
            <pc:sldMk cId="2065298156" sldId="374"/>
            <ac:grpSpMk id="13" creationId="{0E8AEC99-2B27-4CBE-AFCE-A06BF4A1BFF5}"/>
          </ac:grpSpMkLst>
        </pc:grpChg>
        <pc:grpChg chg="mod">
          <ac:chgData name="Solal Pirelli" userId="584f3c02d4d36311" providerId="LiveId" clId="{5044D632-22A6-4C9C-AEDD-05D77E62B719}" dt="2022-08-07T15:12:06.168" v="8619"/>
          <ac:grpSpMkLst>
            <pc:docMk/>
            <pc:sldMk cId="2065298156" sldId="374"/>
            <ac:grpSpMk id="15" creationId="{036EF71B-3CE8-4B9F-B43B-CFFD2433EEA2}"/>
          </ac:grpSpMkLst>
        </pc:grpChg>
        <pc:picChg chg="add mod">
          <ac:chgData name="Solal Pirelli" userId="584f3c02d4d36311" providerId="LiveId" clId="{5044D632-22A6-4C9C-AEDD-05D77E62B719}" dt="2022-08-16T18:25:49.494" v="13944" actId="164"/>
          <ac:picMkLst>
            <pc:docMk/>
            <pc:sldMk cId="2065298156" sldId="374"/>
            <ac:picMk id="4" creationId="{5573DE73-09A3-46B8-9074-005CDF41FDB7}"/>
          </ac:picMkLst>
        </pc:picChg>
        <pc:picChg chg="add mod">
          <ac:chgData name="Solal Pirelli" userId="584f3c02d4d36311" providerId="LiveId" clId="{5044D632-22A6-4C9C-AEDD-05D77E62B719}" dt="2022-08-16T18:25:49.494" v="13944" actId="164"/>
          <ac:picMkLst>
            <pc:docMk/>
            <pc:sldMk cId="2065298156" sldId="374"/>
            <ac:picMk id="5" creationId="{4DE8A406-7D9E-4E2D-8D03-9D21BF08271B}"/>
          </ac:picMkLst>
        </pc:picChg>
        <pc:picChg chg="add mod">
          <ac:chgData name="Solal Pirelli" userId="584f3c02d4d36311" providerId="LiveId" clId="{5044D632-22A6-4C9C-AEDD-05D77E62B719}" dt="2022-08-16T18:25:49.494" v="13944" actId="164"/>
          <ac:picMkLst>
            <pc:docMk/>
            <pc:sldMk cId="2065298156" sldId="374"/>
            <ac:picMk id="6" creationId="{3DE2BDA2-63BF-4E97-AEF2-2A0BB73AE24A}"/>
          </ac:picMkLst>
        </pc:picChg>
        <pc:picChg chg="mod">
          <ac:chgData name="Solal Pirelli" userId="584f3c02d4d36311" providerId="LiveId" clId="{5044D632-22A6-4C9C-AEDD-05D77E62B719}" dt="2022-08-07T15:41:02.079" v="10640" actId="962"/>
          <ac:picMkLst>
            <pc:docMk/>
            <pc:sldMk cId="2065298156" sldId="374"/>
            <ac:picMk id="10" creationId="{4BACDB5B-31B5-486B-84EA-00A979C04AA1}"/>
          </ac:picMkLst>
        </pc:picChg>
        <pc:picChg chg="mod">
          <ac:chgData name="Solal Pirelli" userId="584f3c02d4d36311" providerId="LiveId" clId="{5044D632-22A6-4C9C-AEDD-05D77E62B719}" dt="2022-08-07T15:41:05.949" v="10648" actId="962"/>
          <ac:picMkLst>
            <pc:docMk/>
            <pc:sldMk cId="2065298156" sldId="374"/>
            <ac:picMk id="17" creationId="{6AAB9E08-067C-4908-A2A2-EBCC181AD510}"/>
          </ac:picMkLst>
        </pc:picChg>
      </pc:sldChg>
      <pc:sldChg chg="addSp modSp new mod modAnim">
        <pc:chgData name="Solal Pirelli" userId="584f3c02d4d36311" providerId="LiveId" clId="{5044D632-22A6-4C9C-AEDD-05D77E62B719}" dt="2022-08-07T15:40:29.450" v="10528" actId="962"/>
        <pc:sldMkLst>
          <pc:docMk/>
          <pc:sldMk cId="3931480292" sldId="375"/>
        </pc:sldMkLst>
        <pc:spChg chg="mod">
          <ac:chgData name="Solal Pirelli" userId="584f3c02d4d36311" providerId="LiveId" clId="{5044D632-22A6-4C9C-AEDD-05D77E62B719}" dt="2022-08-07T15:12:34.637" v="8645" actId="20577"/>
          <ac:spMkLst>
            <pc:docMk/>
            <pc:sldMk cId="3931480292" sldId="375"/>
            <ac:spMk id="3" creationId="{C42D380D-2D89-45BA-8EF5-B253D56221DF}"/>
          </ac:spMkLst>
        </pc:spChg>
        <pc:spChg chg="add mod">
          <ac:chgData name="Solal Pirelli" userId="584f3c02d4d36311" providerId="LiveId" clId="{5044D632-22A6-4C9C-AEDD-05D77E62B719}" dt="2022-08-07T15:13:27.456" v="8647" actId="1076"/>
          <ac:spMkLst>
            <pc:docMk/>
            <pc:sldMk cId="3931480292" sldId="375"/>
            <ac:spMk id="5" creationId="{04D3DB55-8521-4AD0-B72F-9E061502910C}"/>
          </ac:spMkLst>
        </pc:spChg>
        <pc:spChg chg="mod">
          <ac:chgData name="Solal Pirelli" userId="584f3c02d4d36311" providerId="LiveId" clId="{5044D632-22A6-4C9C-AEDD-05D77E62B719}" dt="2022-08-07T15:13:35.348" v="8650" actId="2085"/>
          <ac:spMkLst>
            <pc:docMk/>
            <pc:sldMk cId="3931480292" sldId="375"/>
            <ac:spMk id="9" creationId="{E0895779-D9E0-4B95-84E6-8F4E842EA0A5}"/>
          </ac:spMkLst>
        </pc:spChg>
        <pc:spChg chg="mod">
          <ac:chgData name="Solal Pirelli" userId="584f3c02d4d36311" providerId="LiveId" clId="{5044D632-22A6-4C9C-AEDD-05D77E62B719}" dt="2022-08-07T15:13:38.278" v="8652" actId="2085"/>
          <ac:spMkLst>
            <pc:docMk/>
            <pc:sldMk cId="3931480292" sldId="375"/>
            <ac:spMk id="12" creationId="{D8DA0952-4013-4E8B-9DEA-95DABEA5B92A}"/>
          </ac:spMkLst>
        </pc:spChg>
        <pc:grpChg chg="add mod">
          <ac:chgData name="Solal Pirelli" userId="584f3c02d4d36311" providerId="LiveId" clId="{5044D632-22A6-4C9C-AEDD-05D77E62B719}" dt="2022-08-07T15:12:30.209" v="8622"/>
          <ac:grpSpMkLst>
            <pc:docMk/>
            <pc:sldMk cId="3931480292" sldId="375"/>
            <ac:grpSpMk id="7" creationId="{81AB3926-5210-4F1C-9617-DE50966DE476}"/>
          </ac:grpSpMkLst>
        </pc:grpChg>
        <pc:grpChg chg="add mod">
          <ac:chgData name="Solal Pirelli" userId="584f3c02d4d36311" providerId="LiveId" clId="{5044D632-22A6-4C9C-AEDD-05D77E62B719}" dt="2022-08-07T15:12:30.209" v="8622"/>
          <ac:grpSpMkLst>
            <pc:docMk/>
            <pc:sldMk cId="3931480292" sldId="375"/>
            <ac:grpSpMk id="10" creationId="{78B8925B-72D5-4D79-BC9F-337CD7A3BF2B}"/>
          </ac:grpSpMkLst>
        </pc:grpChg>
        <pc:picChg chg="add mod">
          <ac:chgData name="Solal Pirelli" userId="584f3c02d4d36311" providerId="LiveId" clId="{5044D632-22A6-4C9C-AEDD-05D77E62B719}" dt="2022-08-07T15:12:30.209" v="8622"/>
          <ac:picMkLst>
            <pc:docMk/>
            <pc:sldMk cId="3931480292" sldId="375"/>
            <ac:picMk id="4" creationId="{0DB111AC-F358-485E-8221-F07183477FB6}"/>
          </ac:picMkLst>
        </pc:picChg>
        <pc:picChg chg="add mod">
          <ac:chgData name="Solal Pirelli" userId="584f3c02d4d36311" providerId="LiveId" clId="{5044D632-22A6-4C9C-AEDD-05D77E62B719}" dt="2022-08-07T15:40:16.877" v="10452" actId="962"/>
          <ac:picMkLst>
            <pc:docMk/>
            <pc:sldMk cId="3931480292" sldId="375"/>
            <ac:picMk id="6" creationId="{A012BA3F-16FB-4658-A462-2C85CFC79D39}"/>
          </ac:picMkLst>
        </pc:picChg>
        <pc:picChg chg="mod">
          <ac:chgData name="Solal Pirelli" userId="584f3c02d4d36311" providerId="LiveId" clId="{5044D632-22A6-4C9C-AEDD-05D77E62B719}" dt="2022-08-07T15:40:25.123" v="10498" actId="962"/>
          <ac:picMkLst>
            <pc:docMk/>
            <pc:sldMk cId="3931480292" sldId="375"/>
            <ac:picMk id="8" creationId="{23C8AAE0-1625-45F8-9243-8D909E87B186}"/>
          </ac:picMkLst>
        </pc:picChg>
        <pc:picChg chg="mod">
          <ac:chgData name="Solal Pirelli" userId="584f3c02d4d36311" providerId="LiveId" clId="{5044D632-22A6-4C9C-AEDD-05D77E62B719}" dt="2022-08-07T15:40:29.450" v="10528" actId="962"/>
          <ac:picMkLst>
            <pc:docMk/>
            <pc:sldMk cId="3931480292" sldId="375"/>
            <ac:picMk id="11" creationId="{80724D66-F07B-4E1B-AC3D-C04063BAF280}"/>
          </ac:picMkLst>
        </pc:picChg>
      </pc:sldChg>
      <pc:sldChg chg="addSp delSp modSp new mod">
        <pc:chgData name="Solal Pirelli" userId="584f3c02d4d36311" providerId="LiveId" clId="{5044D632-22A6-4C9C-AEDD-05D77E62B719}" dt="2022-08-07T15:15:11.353" v="8718" actId="1076"/>
        <pc:sldMkLst>
          <pc:docMk/>
          <pc:sldMk cId="2344647367" sldId="376"/>
        </pc:sldMkLst>
        <pc:spChg chg="del">
          <ac:chgData name="Solal Pirelli" userId="584f3c02d4d36311" providerId="LiveId" clId="{5044D632-22A6-4C9C-AEDD-05D77E62B719}" dt="2022-08-07T15:14:23.723" v="8655" actId="478"/>
          <ac:spMkLst>
            <pc:docMk/>
            <pc:sldMk cId="2344647367" sldId="376"/>
            <ac:spMk id="3" creationId="{35FD7836-27D0-4AC3-B2D3-4E47BC814321}"/>
          </ac:spMkLst>
        </pc:spChg>
        <pc:spChg chg="add mod">
          <ac:chgData name="Solal Pirelli" userId="584f3c02d4d36311" providerId="LiveId" clId="{5044D632-22A6-4C9C-AEDD-05D77E62B719}" dt="2022-08-07T15:15:11.353" v="8718" actId="1076"/>
          <ac:spMkLst>
            <pc:docMk/>
            <pc:sldMk cId="2344647367" sldId="376"/>
            <ac:spMk id="5" creationId="{1E8A5719-FE1E-411F-9AA6-14765725B803}"/>
          </ac:spMkLst>
        </pc:spChg>
        <pc:picChg chg="add mod">
          <ac:chgData name="Solal Pirelli" userId="584f3c02d4d36311" providerId="LiveId" clId="{5044D632-22A6-4C9C-AEDD-05D77E62B719}" dt="2022-08-07T15:14:22.399" v="8654"/>
          <ac:picMkLst>
            <pc:docMk/>
            <pc:sldMk cId="2344647367" sldId="376"/>
            <ac:picMk id="4" creationId="{67236C99-6ECE-4B43-B66D-EA852CE18C10}"/>
          </ac:picMkLst>
        </pc:picChg>
      </pc:sldChg>
      <pc:sldChg chg="addSp delSp modSp new mod">
        <pc:chgData name="Solal Pirelli" userId="584f3c02d4d36311" providerId="LiveId" clId="{5044D632-22A6-4C9C-AEDD-05D77E62B719}" dt="2022-08-07T15:39:45.802" v="10192" actId="962"/>
        <pc:sldMkLst>
          <pc:docMk/>
          <pc:sldMk cId="2722127234" sldId="377"/>
        </pc:sldMkLst>
        <pc:spChg chg="mod">
          <ac:chgData name="Solal Pirelli" userId="584f3c02d4d36311" providerId="LiveId" clId="{5044D632-22A6-4C9C-AEDD-05D77E62B719}" dt="2022-08-07T15:16:09.837" v="8725"/>
          <ac:spMkLst>
            <pc:docMk/>
            <pc:sldMk cId="2722127234" sldId="377"/>
            <ac:spMk id="3" creationId="{3E7D5967-F587-44AE-9472-DFEE68558406}"/>
          </ac:spMkLst>
        </pc:spChg>
        <pc:picChg chg="add del mod">
          <ac:chgData name="Solal Pirelli" userId="584f3c02d4d36311" providerId="LiveId" clId="{5044D632-22A6-4C9C-AEDD-05D77E62B719}" dt="2022-08-07T15:20:28.322" v="8773" actId="478"/>
          <ac:picMkLst>
            <pc:docMk/>
            <pc:sldMk cId="2722127234" sldId="377"/>
            <ac:picMk id="4" creationId="{1BD4F58C-ABCB-4C23-A46C-502C3A1DDFD1}"/>
          </ac:picMkLst>
        </pc:picChg>
        <pc:picChg chg="add mod">
          <ac:chgData name="Solal Pirelli" userId="584f3c02d4d36311" providerId="LiveId" clId="{5044D632-22A6-4C9C-AEDD-05D77E62B719}" dt="2022-08-07T15:39:45.802" v="10192" actId="962"/>
          <ac:picMkLst>
            <pc:docMk/>
            <pc:sldMk cId="2722127234" sldId="377"/>
            <ac:picMk id="6" creationId="{814CF84F-0FE3-4D23-A83F-D7545C941D47}"/>
          </ac:picMkLst>
        </pc:picChg>
      </pc:sldChg>
      <pc:sldChg chg="addSp delSp modSp new mod delAnim modAnim">
        <pc:chgData name="Solal Pirelli" userId="584f3c02d4d36311" providerId="LiveId" clId="{5044D632-22A6-4C9C-AEDD-05D77E62B719}" dt="2022-08-07T15:40:06.655" v="10390" actId="962"/>
        <pc:sldMkLst>
          <pc:docMk/>
          <pc:sldMk cId="3645200665" sldId="378"/>
        </pc:sldMkLst>
        <pc:spChg chg="mod">
          <ac:chgData name="Solal Pirelli" userId="584f3c02d4d36311" providerId="LiveId" clId="{5044D632-22A6-4C9C-AEDD-05D77E62B719}" dt="2022-08-07T15:19:57.431" v="8772" actId="20577"/>
          <ac:spMkLst>
            <pc:docMk/>
            <pc:sldMk cId="3645200665" sldId="378"/>
            <ac:spMk id="3" creationId="{2CD7A3A1-E80B-4BA8-984F-E97E86B2048D}"/>
          </ac:spMkLst>
        </pc:spChg>
        <pc:picChg chg="add del mod">
          <ac:chgData name="Solal Pirelli" userId="584f3c02d4d36311" providerId="LiveId" clId="{5044D632-22A6-4C9C-AEDD-05D77E62B719}" dt="2022-08-07T15:39:53.146" v="10218" actId="962"/>
          <ac:picMkLst>
            <pc:docMk/>
            <pc:sldMk cId="3645200665" sldId="378"/>
            <ac:picMk id="4" creationId="{F94D485D-1AB5-4138-9302-B72D992F90AE}"/>
          </ac:picMkLst>
        </pc:picChg>
        <pc:picChg chg="add del mod">
          <ac:chgData name="Solal Pirelli" userId="584f3c02d4d36311" providerId="LiveId" clId="{5044D632-22A6-4C9C-AEDD-05D77E62B719}" dt="2022-08-07T15:19:20.638" v="8756" actId="478"/>
          <ac:picMkLst>
            <pc:docMk/>
            <pc:sldMk cId="3645200665" sldId="378"/>
            <ac:picMk id="5" creationId="{A273976B-CC04-4FEE-B975-65A31F4EF9CE}"/>
          </ac:picMkLst>
        </pc:picChg>
        <pc:picChg chg="add mod">
          <ac:chgData name="Solal Pirelli" userId="584f3c02d4d36311" providerId="LiveId" clId="{5044D632-22A6-4C9C-AEDD-05D77E62B719}" dt="2022-08-07T15:40:06.655" v="10390" actId="962"/>
          <ac:picMkLst>
            <pc:docMk/>
            <pc:sldMk cId="3645200665" sldId="378"/>
            <ac:picMk id="7" creationId="{1973CA4B-8E02-488C-9DAB-91EB119DF7D3}"/>
          </ac:picMkLst>
        </pc:picChg>
      </pc:sldChg>
      <pc:sldChg chg="delSp modSp new mod">
        <pc:chgData name="Solal Pirelli" userId="584f3c02d4d36311" providerId="LiveId" clId="{5044D632-22A6-4C9C-AEDD-05D77E62B719}" dt="2022-08-07T15:22:15.528" v="9045" actId="478"/>
        <pc:sldMkLst>
          <pc:docMk/>
          <pc:sldMk cId="3789324226" sldId="379"/>
        </pc:sldMkLst>
        <pc:spChg chg="mod">
          <ac:chgData name="Solal Pirelli" userId="584f3c02d4d36311" providerId="LiveId" clId="{5044D632-22A6-4C9C-AEDD-05D77E62B719}" dt="2022-08-07T15:21:12.439" v="8805" actId="313"/>
          <ac:spMkLst>
            <pc:docMk/>
            <pc:sldMk cId="3789324226" sldId="379"/>
            <ac:spMk id="2" creationId="{966891EF-C678-4C9D-802A-11CDD94F1BC8}"/>
          </ac:spMkLst>
        </pc:spChg>
        <pc:spChg chg="mod">
          <ac:chgData name="Solal Pirelli" userId="584f3c02d4d36311" providerId="LiveId" clId="{5044D632-22A6-4C9C-AEDD-05D77E62B719}" dt="2022-08-07T15:22:12.756" v="9044" actId="5793"/>
          <ac:spMkLst>
            <pc:docMk/>
            <pc:sldMk cId="3789324226" sldId="379"/>
            <ac:spMk id="3" creationId="{156C4D33-2277-4690-853F-AEFCA518D39B}"/>
          </ac:spMkLst>
        </pc:spChg>
        <pc:spChg chg="del">
          <ac:chgData name="Solal Pirelli" userId="584f3c02d4d36311" providerId="LiveId" clId="{5044D632-22A6-4C9C-AEDD-05D77E62B719}" dt="2022-08-07T15:22:15.528" v="9045" actId="478"/>
          <ac:spMkLst>
            <pc:docMk/>
            <pc:sldMk cId="3789324226" sldId="379"/>
            <ac:spMk id="5" creationId="{796E150F-B21E-49A8-A7ED-CEF5D32F6FBD}"/>
          </ac:spMkLst>
        </pc:spChg>
      </pc:sldChg>
      <pc:sldChg chg="addSp delSp modSp new mod">
        <pc:chgData name="Solal Pirelli" userId="584f3c02d4d36311" providerId="LiveId" clId="{5044D632-22A6-4C9C-AEDD-05D77E62B719}" dt="2022-08-07T15:32:21.989" v="9333" actId="962"/>
        <pc:sldMkLst>
          <pc:docMk/>
          <pc:sldMk cId="2536300054" sldId="380"/>
        </pc:sldMkLst>
        <pc:spChg chg="mod">
          <ac:chgData name="Solal Pirelli" userId="584f3c02d4d36311" providerId="LiveId" clId="{5044D632-22A6-4C9C-AEDD-05D77E62B719}" dt="2022-08-07T15:23:00.788" v="9055" actId="20577"/>
          <ac:spMkLst>
            <pc:docMk/>
            <pc:sldMk cId="2536300054" sldId="380"/>
            <ac:spMk id="2" creationId="{70EDA60A-3A17-4076-B533-E08FC41D59CF}"/>
          </ac:spMkLst>
        </pc:spChg>
        <pc:spChg chg="del">
          <ac:chgData name="Solal Pirelli" userId="584f3c02d4d36311" providerId="LiveId" clId="{5044D632-22A6-4C9C-AEDD-05D77E62B719}" dt="2022-08-07T15:23:02.804" v="9056" actId="478"/>
          <ac:spMkLst>
            <pc:docMk/>
            <pc:sldMk cId="2536300054" sldId="380"/>
            <ac:spMk id="3" creationId="{0500CFE1-2C19-4A76-B03F-582D0B76E35F}"/>
          </ac:spMkLst>
        </pc:spChg>
        <pc:spChg chg="del">
          <ac:chgData name="Solal Pirelli" userId="584f3c02d4d36311" providerId="LiveId" clId="{5044D632-22A6-4C9C-AEDD-05D77E62B719}" dt="2022-08-07T15:24:29.668" v="9064" actId="478"/>
          <ac:spMkLst>
            <pc:docMk/>
            <pc:sldMk cId="2536300054" sldId="380"/>
            <ac:spMk id="5" creationId="{EC29F395-9EB4-4852-95A8-712E80CA0D74}"/>
          </ac:spMkLst>
        </pc:spChg>
        <pc:picChg chg="add mod">
          <ac:chgData name="Solal Pirelli" userId="584f3c02d4d36311" providerId="LiveId" clId="{5044D632-22A6-4C9C-AEDD-05D77E62B719}" dt="2022-08-07T15:24:20.441" v="9060" actId="1076"/>
          <ac:picMkLst>
            <pc:docMk/>
            <pc:sldMk cId="2536300054" sldId="380"/>
            <ac:picMk id="7" creationId="{D0B48A39-73B0-4156-990D-8DB406DB667A}"/>
          </ac:picMkLst>
        </pc:picChg>
        <pc:picChg chg="add mod">
          <ac:chgData name="Solal Pirelli" userId="584f3c02d4d36311" providerId="LiveId" clId="{5044D632-22A6-4C9C-AEDD-05D77E62B719}" dt="2022-08-07T15:32:21.989" v="9333" actId="962"/>
          <ac:picMkLst>
            <pc:docMk/>
            <pc:sldMk cId="2536300054" sldId="380"/>
            <ac:picMk id="9" creationId="{D1532B57-71E9-4FD9-BD87-4CB0D990FAE8}"/>
          </ac:picMkLst>
        </pc:picChg>
        <pc:picChg chg="add mod">
          <ac:chgData name="Solal Pirelli" userId="584f3c02d4d36311" providerId="LiveId" clId="{5044D632-22A6-4C9C-AEDD-05D77E62B719}" dt="2022-08-07T15:24:22.042" v="9061" actId="1076"/>
          <ac:picMkLst>
            <pc:docMk/>
            <pc:sldMk cId="2536300054" sldId="380"/>
            <ac:picMk id="11" creationId="{CE139943-E7AF-4D06-83DB-2FA28C81F0AD}"/>
          </ac:picMkLst>
        </pc:picChg>
      </pc:sldChg>
      <pc:sldChg chg="modSp add mod">
        <pc:chgData name="Solal Pirelli" userId="584f3c02d4d36311" providerId="LiveId" clId="{5044D632-22A6-4C9C-AEDD-05D77E62B719}" dt="2022-08-07T15:24:45.866" v="9085" actId="20577"/>
        <pc:sldMkLst>
          <pc:docMk/>
          <pc:sldMk cId="1092927323" sldId="381"/>
        </pc:sldMkLst>
        <pc:spChg chg="mod">
          <ac:chgData name="Solal Pirelli" userId="584f3c02d4d36311" providerId="LiveId" clId="{5044D632-22A6-4C9C-AEDD-05D77E62B719}" dt="2022-08-07T15:24:45.866" v="9085" actId="20577"/>
          <ac:spMkLst>
            <pc:docMk/>
            <pc:sldMk cId="1092927323" sldId="381"/>
            <ac:spMk id="2" creationId="{FEF821D9-C1A8-46FA-A52C-0C407D4AB9A7}"/>
          </ac:spMkLst>
        </pc:spChg>
      </pc:sldChg>
      <pc:sldChg chg="addSp delSp modSp new mod">
        <pc:chgData name="Solal Pirelli" userId="584f3c02d4d36311" providerId="LiveId" clId="{5044D632-22A6-4C9C-AEDD-05D77E62B719}" dt="2022-08-07T15:27:14.322" v="9205" actId="1035"/>
        <pc:sldMkLst>
          <pc:docMk/>
          <pc:sldMk cId="2264852170" sldId="382"/>
        </pc:sldMkLst>
        <pc:spChg chg="mod">
          <ac:chgData name="Solal Pirelli" userId="584f3c02d4d36311" providerId="LiveId" clId="{5044D632-22A6-4C9C-AEDD-05D77E62B719}" dt="2022-08-07T15:25:16.005" v="9099" actId="20577"/>
          <ac:spMkLst>
            <pc:docMk/>
            <pc:sldMk cId="2264852170" sldId="382"/>
            <ac:spMk id="2" creationId="{1E12501A-7CB6-45AC-BACC-309836AFCAEB}"/>
          </ac:spMkLst>
        </pc:spChg>
        <pc:spChg chg="del">
          <ac:chgData name="Solal Pirelli" userId="584f3c02d4d36311" providerId="LiveId" clId="{5044D632-22A6-4C9C-AEDD-05D77E62B719}" dt="2022-08-07T15:25:19.265" v="9101" actId="478"/>
          <ac:spMkLst>
            <pc:docMk/>
            <pc:sldMk cId="2264852170" sldId="382"/>
            <ac:spMk id="3" creationId="{A0D8AFC8-3611-4689-9FC8-FE5A43BB1957}"/>
          </ac:spMkLst>
        </pc:spChg>
        <pc:spChg chg="del">
          <ac:chgData name="Solal Pirelli" userId="584f3c02d4d36311" providerId="LiveId" clId="{5044D632-22A6-4C9C-AEDD-05D77E62B719}" dt="2022-08-07T15:25:17.778" v="9100" actId="478"/>
          <ac:spMkLst>
            <pc:docMk/>
            <pc:sldMk cId="2264852170" sldId="382"/>
            <ac:spMk id="5" creationId="{8EBA1EB1-582A-4C33-B39E-DC9E80ACFF29}"/>
          </ac:spMkLst>
        </pc:spChg>
        <pc:picChg chg="add mod">
          <ac:chgData name="Solal Pirelli" userId="584f3c02d4d36311" providerId="LiveId" clId="{5044D632-22A6-4C9C-AEDD-05D77E62B719}" dt="2022-08-07T15:26:04.298" v="9108" actId="1076"/>
          <ac:picMkLst>
            <pc:docMk/>
            <pc:sldMk cId="2264852170" sldId="382"/>
            <ac:picMk id="7" creationId="{8E12751E-9CB6-4182-AA3F-53CAD3986571}"/>
          </ac:picMkLst>
        </pc:picChg>
        <pc:picChg chg="add mod">
          <ac:chgData name="Solal Pirelli" userId="584f3c02d4d36311" providerId="LiveId" clId="{5044D632-22A6-4C9C-AEDD-05D77E62B719}" dt="2022-08-07T15:26:00.066" v="9107" actId="1076"/>
          <ac:picMkLst>
            <pc:docMk/>
            <pc:sldMk cId="2264852170" sldId="382"/>
            <ac:picMk id="9" creationId="{94C1BFAD-522A-4789-B75C-7DBFC0A32669}"/>
          </ac:picMkLst>
        </pc:picChg>
        <pc:picChg chg="add mod">
          <ac:chgData name="Solal Pirelli" userId="584f3c02d4d36311" providerId="LiveId" clId="{5044D632-22A6-4C9C-AEDD-05D77E62B719}" dt="2022-08-07T15:25:55.970" v="9104" actId="1076"/>
          <ac:picMkLst>
            <pc:docMk/>
            <pc:sldMk cId="2264852170" sldId="382"/>
            <ac:picMk id="11" creationId="{95823AF6-7404-41AF-9EC0-9B36F1DBADD7}"/>
          </ac:picMkLst>
        </pc:picChg>
        <pc:cxnChg chg="add mod">
          <ac:chgData name="Solal Pirelli" userId="584f3c02d4d36311" providerId="LiveId" clId="{5044D632-22A6-4C9C-AEDD-05D77E62B719}" dt="2022-08-07T15:26:55.529" v="9154" actId="1076"/>
          <ac:cxnSpMkLst>
            <pc:docMk/>
            <pc:sldMk cId="2264852170" sldId="382"/>
            <ac:cxnSpMk id="13" creationId="{E07353CD-2911-4B18-9771-425AB45AA402}"/>
          </ac:cxnSpMkLst>
        </pc:cxnChg>
        <pc:cxnChg chg="add mod ord">
          <ac:chgData name="Solal Pirelli" userId="584f3c02d4d36311" providerId="LiveId" clId="{5044D632-22A6-4C9C-AEDD-05D77E62B719}" dt="2022-08-07T15:27:14.322" v="9205" actId="1035"/>
          <ac:cxnSpMkLst>
            <pc:docMk/>
            <pc:sldMk cId="2264852170" sldId="382"/>
            <ac:cxnSpMk id="15" creationId="{C28D09E8-0C15-4BCC-88ED-CB0BB8CE1A6A}"/>
          </ac:cxnSpMkLst>
        </pc:cxnChg>
      </pc:sldChg>
      <pc:sldChg chg="addSp delSp modSp new mod">
        <pc:chgData name="Solal Pirelli" userId="584f3c02d4d36311" providerId="LiveId" clId="{5044D632-22A6-4C9C-AEDD-05D77E62B719}" dt="2022-08-07T15:31:50.378" v="9227" actId="1076"/>
        <pc:sldMkLst>
          <pc:docMk/>
          <pc:sldMk cId="2568385530" sldId="383"/>
        </pc:sldMkLst>
        <pc:spChg chg="mod">
          <ac:chgData name="Solal Pirelli" userId="584f3c02d4d36311" providerId="LiveId" clId="{5044D632-22A6-4C9C-AEDD-05D77E62B719}" dt="2022-08-07T15:27:26.986" v="9218" actId="5793"/>
          <ac:spMkLst>
            <pc:docMk/>
            <pc:sldMk cId="2568385530" sldId="383"/>
            <ac:spMk id="2" creationId="{9B87E353-E5FA-4701-B880-255AA511662C}"/>
          </ac:spMkLst>
        </pc:spChg>
        <pc:spChg chg="del">
          <ac:chgData name="Solal Pirelli" userId="584f3c02d4d36311" providerId="LiveId" clId="{5044D632-22A6-4C9C-AEDD-05D77E62B719}" dt="2022-08-07T15:27:32.485" v="9219" actId="478"/>
          <ac:spMkLst>
            <pc:docMk/>
            <pc:sldMk cId="2568385530" sldId="383"/>
            <ac:spMk id="3" creationId="{0A493E2A-F969-423B-94E6-95910592E751}"/>
          </ac:spMkLst>
        </pc:spChg>
        <pc:spChg chg="del">
          <ac:chgData name="Solal Pirelli" userId="584f3c02d4d36311" providerId="LiveId" clId="{5044D632-22A6-4C9C-AEDD-05D77E62B719}" dt="2022-08-07T15:27:33.714" v="9220" actId="478"/>
          <ac:spMkLst>
            <pc:docMk/>
            <pc:sldMk cId="2568385530" sldId="383"/>
            <ac:spMk id="5" creationId="{FCF07158-B792-4ED9-9C03-98B3DA62DCB3}"/>
          </ac:spMkLst>
        </pc:spChg>
        <pc:picChg chg="add mod">
          <ac:chgData name="Solal Pirelli" userId="584f3c02d4d36311" providerId="LiveId" clId="{5044D632-22A6-4C9C-AEDD-05D77E62B719}" dt="2022-08-07T15:31:47.250" v="9226" actId="1076"/>
          <ac:picMkLst>
            <pc:docMk/>
            <pc:sldMk cId="2568385530" sldId="383"/>
            <ac:picMk id="7" creationId="{B8B95908-61EC-4193-B965-39214AB1C68E}"/>
          </ac:picMkLst>
        </pc:picChg>
        <pc:picChg chg="add mod">
          <ac:chgData name="Solal Pirelli" userId="584f3c02d4d36311" providerId="LiveId" clId="{5044D632-22A6-4C9C-AEDD-05D77E62B719}" dt="2022-08-07T15:31:50.378" v="9227" actId="1076"/>
          <ac:picMkLst>
            <pc:docMk/>
            <pc:sldMk cId="2568385530" sldId="383"/>
            <ac:picMk id="9" creationId="{8866DEF9-7422-4A8A-BF9E-A0450028C692}"/>
          </ac:picMkLst>
        </pc:picChg>
        <pc:picChg chg="add mod">
          <ac:chgData name="Solal Pirelli" userId="584f3c02d4d36311" providerId="LiveId" clId="{5044D632-22A6-4C9C-AEDD-05D77E62B719}" dt="2022-08-07T15:31:45.146" v="9225" actId="1076"/>
          <ac:picMkLst>
            <pc:docMk/>
            <pc:sldMk cId="2568385530" sldId="383"/>
            <ac:picMk id="11" creationId="{03BAB63B-F36A-4BAF-8111-038C558FF87A}"/>
          </ac:picMkLst>
        </pc:picChg>
      </pc:sldChg>
      <pc:sldChg chg="addSp modSp new mod">
        <pc:chgData name="Solal Pirelli" userId="584f3c02d4d36311" providerId="LiveId" clId="{5044D632-22A6-4C9C-AEDD-05D77E62B719}" dt="2022-08-07T15:33:30.837" v="9338"/>
        <pc:sldMkLst>
          <pc:docMk/>
          <pc:sldMk cId="2207743211" sldId="384"/>
        </pc:sldMkLst>
        <pc:spChg chg="mod">
          <ac:chgData name="Solal Pirelli" userId="584f3c02d4d36311" providerId="LiveId" clId="{5044D632-22A6-4C9C-AEDD-05D77E62B719}" dt="2022-08-07T15:33:30.837" v="9338"/>
          <ac:spMkLst>
            <pc:docMk/>
            <pc:sldMk cId="2207743211" sldId="384"/>
            <ac:spMk id="3" creationId="{9E6C3BB4-D8E4-48D1-8804-071C8EFBB84A}"/>
          </ac:spMkLst>
        </pc:spChg>
        <pc:picChg chg="add mod">
          <ac:chgData name="Solal Pirelli" userId="584f3c02d4d36311" providerId="LiveId" clId="{5044D632-22A6-4C9C-AEDD-05D77E62B719}" dt="2022-08-07T15:33:26.626" v="9337" actId="1076"/>
          <ac:picMkLst>
            <pc:docMk/>
            <pc:sldMk cId="2207743211" sldId="384"/>
            <ac:picMk id="5" creationId="{B63A6218-CCAF-4666-B7FA-C8B46FCBAD89}"/>
          </ac:picMkLst>
        </pc:picChg>
      </pc:sldChg>
      <pc:sldChg chg="addSp modSp new mod modAnim">
        <pc:chgData name="Solal Pirelli" userId="584f3c02d4d36311" providerId="LiveId" clId="{5044D632-22A6-4C9C-AEDD-05D77E62B719}" dt="2022-08-07T15:35:26.780" v="9364" actId="14100"/>
        <pc:sldMkLst>
          <pc:docMk/>
          <pc:sldMk cId="96002926" sldId="385"/>
        </pc:sldMkLst>
        <pc:spChg chg="mod">
          <ac:chgData name="Solal Pirelli" userId="584f3c02d4d36311" providerId="LiveId" clId="{5044D632-22A6-4C9C-AEDD-05D77E62B719}" dt="2022-08-07T15:34:15.289" v="9340"/>
          <ac:spMkLst>
            <pc:docMk/>
            <pc:sldMk cId="96002926" sldId="385"/>
            <ac:spMk id="3" creationId="{FC0E172B-9A65-4219-B13C-E8C62F8B2F09}"/>
          </ac:spMkLst>
        </pc:spChg>
        <pc:spChg chg="add mod ord">
          <ac:chgData name="Solal Pirelli" userId="584f3c02d4d36311" providerId="LiveId" clId="{5044D632-22A6-4C9C-AEDD-05D77E62B719}" dt="2022-08-07T15:35:26.780" v="9364" actId="14100"/>
          <ac:spMkLst>
            <pc:docMk/>
            <pc:sldMk cId="96002926" sldId="385"/>
            <ac:spMk id="5" creationId="{EDF2D882-CCAD-4402-828A-158760C70CFB}"/>
          </ac:spMkLst>
        </pc:spChg>
        <pc:spChg chg="add mod ord">
          <ac:chgData name="Solal Pirelli" userId="584f3c02d4d36311" providerId="LiveId" clId="{5044D632-22A6-4C9C-AEDD-05D77E62B719}" dt="2022-08-07T15:35:04.167" v="9355" actId="1076"/>
          <ac:spMkLst>
            <pc:docMk/>
            <pc:sldMk cId="96002926" sldId="385"/>
            <ac:spMk id="6" creationId="{F2F298DD-E7D0-4615-BC36-CE7161E7706F}"/>
          </ac:spMkLst>
        </pc:spChg>
        <pc:spChg chg="add mod">
          <ac:chgData name="Solal Pirelli" userId="584f3c02d4d36311" providerId="LiveId" clId="{5044D632-22A6-4C9C-AEDD-05D77E62B719}" dt="2022-08-07T15:34:40.698" v="9347" actId="1076"/>
          <ac:spMkLst>
            <pc:docMk/>
            <pc:sldMk cId="96002926" sldId="385"/>
            <ac:spMk id="7" creationId="{87E1B653-A5F1-4F53-956D-A74763D0E14B}"/>
          </ac:spMkLst>
        </pc:spChg>
        <pc:picChg chg="add mod">
          <ac:chgData name="Solal Pirelli" userId="584f3c02d4d36311" providerId="LiveId" clId="{5044D632-22A6-4C9C-AEDD-05D77E62B719}" dt="2022-08-07T15:34:24.565" v="9341"/>
          <ac:picMkLst>
            <pc:docMk/>
            <pc:sldMk cId="96002926" sldId="385"/>
            <ac:picMk id="4" creationId="{FAF934EA-1E0A-455B-940B-B063F038BD15}"/>
          </ac:picMkLst>
        </pc:picChg>
      </pc:sldChg>
      <pc:sldChg chg="addSp delSp modSp new mod">
        <pc:chgData name="Solal Pirelli" userId="584f3c02d4d36311" providerId="LiveId" clId="{5044D632-22A6-4C9C-AEDD-05D77E62B719}" dt="2022-08-07T15:39:15.412" v="9922" actId="962"/>
        <pc:sldMkLst>
          <pc:docMk/>
          <pc:sldMk cId="2989306495" sldId="386"/>
        </pc:sldMkLst>
        <pc:spChg chg="del">
          <ac:chgData name="Solal Pirelli" userId="584f3c02d4d36311" providerId="LiveId" clId="{5044D632-22A6-4C9C-AEDD-05D77E62B719}" dt="2022-08-07T15:38:46.149" v="9648" actId="478"/>
          <ac:spMkLst>
            <pc:docMk/>
            <pc:sldMk cId="2989306495" sldId="386"/>
            <ac:spMk id="3" creationId="{18432F73-19CE-48A0-9F7B-89DB3493914B}"/>
          </ac:spMkLst>
        </pc:spChg>
        <pc:picChg chg="add mod">
          <ac:chgData name="Solal Pirelli" userId="584f3c02d4d36311" providerId="LiveId" clId="{5044D632-22A6-4C9C-AEDD-05D77E62B719}" dt="2022-08-07T15:39:15.412" v="9922" actId="962"/>
          <ac:picMkLst>
            <pc:docMk/>
            <pc:sldMk cId="2989306495" sldId="386"/>
            <ac:picMk id="5" creationId="{6F20035C-85A7-42E3-BDFD-6766EC8D247A}"/>
          </ac:picMkLst>
        </pc:picChg>
      </pc:sldChg>
      <pc:sldChg chg="addSp delSp modSp new mod modAnim">
        <pc:chgData name="Solal Pirelli" userId="584f3c02d4d36311" providerId="LiveId" clId="{5044D632-22A6-4C9C-AEDD-05D77E62B719}" dt="2022-08-13T15:08:28.659" v="13076" actId="1076"/>
        <pc:sldMkLst>
          <pc:docMk/>
          <pc:sldMk cId="878169939" sldId="387"/>
        </pc:sldMkLst>
        <pc:spChg chg="del">
          <ac:chgData name="Solal Pirelli" userId="584f3c02d4d36311" providerId="LiveId" clId="{5044D632-22A6-4C9C-AEDD-05D77E62B719}" dt="2022-08-13T15:04:17.539" v="13040" actId="478"/>
          <ac:spMkLst>
            <pc:docMk/>
            <pc:sldMk cId="878169939" sldId="387"/>
            <ac:spMk id="3" creationId="{33E0C6C5-968D-40C2-BCF3-8D99A726E053}"/>
          </ac:spMkLst>
        </pc:spChg>
        <pc:spChg chg="add mod">
          <ac:chgData name="Solal Pirelli" userId="584f3c02d4d36311" providerId="LiveId" clId="{5044D632-22A6-4C9C-AEDD-05D77E62B719}" dt="2022-08-13T15:08:01.722" v="13071" actId="1076"/>
          <ac:spMkLst>
            <pc:docMk/>
            <pc:sldMk cId="878169939" sldId="387"/>
            <ac:spMk id="11" creationId="{2B9E22F7-A3C1-4904-A596-8A56CC2C9ADD}"/>
          </ac:spMkLst>
        </pc:spChg>
        <pc:spChg chg="add mod">
          <ac:chgData name="Solal Pirelli" userId="584f3c02d4d36311" providerId="LiveId" clId="{5044D632-22A6-4C9C-AEDD-05D77E62B719}" dt="2022-08-13T15:08:03.722" v="13072" actId="1076"/>
          <ac:spMkLst>
            <pc:docMk/>
            <pc:sldMk cId="878169939" sldId="387"/>
            <ac:spMk id="12" creationId="{47958592-45C3-4C24-BC8F-AA02EF941719}"/>
          </ac:spMkLst>
        </pc:spChg>
        <pc:picChg chg="add mod">
          <ac:chgData name="Solal Pirelli" userId="584f3c02d4d36311" providerId="LiveId" clId="{5044D632-22A6-4C9C-AEDD-05D77E62B719}" dt="2022-08-13T15:08:09.487" v="13073" actId="1076"/>
          <ac:picMkLst>
            <pc:docMk/>
            <pc:sldMk cId="878169939" sldId="387"/>
            <ac:picMk id="5" creationId="{FDA4BEAD-4B50-4234-8A7C-165C46F6CE20}"/>
          </ac:picMkLst>
        </pc:picChg>
        <pc:picChg chg="add mod">
          <ac:chgData name="Solal Pirelli" userId="584f3c02d4d36311" providerId="LiveId" clId="{5044D632-22A6-4C9C-AEDD-05D77E62B719}" dt="2022-08-13T15:08:20.300" v="13075" actId="1076"/>
          <ac:picMkLst>
            <pc:docMk/>
            <pc:sldMk cId="878169939" sldId="387"/>
            <ac:picMk id="7" creationId="{0BFF6567-F994-42CA-B037-733E604B34AB}"/>
          </ac:picMkLst>
        </pc:picChg>
        <pc:picChg chg="add mod">
          <ac:chgData name="Solal Pirelli" userId="584f3c02d4d36311" providerId="LiveId" clId="{5044D632-22A6-4C9C-AEDD-05D77E62B719}" dt="2022-08-13T15:07:58.862" v="13070" actId="1076"/>
          <ac:picMkLst>
            <pc:docMk/>
            <pc:sldMk cId="878169939" sldId="387"/>
            <ac:picMk id="9" creationId="{7DB4A01A-F248-4D5B-BB7B-38BC5E09B56A}"/>
          </ac:picMkLst>
        </pc:picChg>
        <pc:picChg chg="add mod">
          <ac:chgData name="Solal Pirelli" userId="584f3c02d4d36311" providerId="LiveId" clId="{5044D632-22A6-4C9C-AEDD-05D77E62B719}" dt="2022-08-13T15:08:28.659" v="13076" actId="1076"/>
          <ac:picMkLst>
            <pc:docMk/>
            <pc:sldMk cId="878169939" sldId="387"/>
            <ac:picMk id="10" creationId="{47F2DBCF-170E-4896-8B3F-861837B6CF96}"/>
          </ac:picMkLst>
        </pc:picChg>
      </pc:sldChg>
      <pc:sldChg chg="addSp modSp new mod">
        <pc:chgData name="Solal Pirelli" userId="584f3c02d4d36311" providerId="LiveId" clId="{5044D632-22A6-4C9C-AEDD-05D77E62B719}" dt="2022-08-13T15:16:12.473" v="13083" actId="20577"/>
        <pc:sldMkLst>
          <pc:docMk/>
          <pc:sldMk cId="282606816" sldId="388"/>
        </pc:sldMkLst>
        <pc:spChg chg="mod">
          <ac:chgData name="Solal Pirelli" userId="584f3c02d4d36311" providerId="LiveId" clId="{5044D632-22A6-4C9C-AEDD-05D77E62B719}" dt="2022-08-13T15:16:12.473" v="13083" actId="20577"/>
          <ac:spMkLst>
            <pc:docMk/>
            <pc:sldMk cId="282606816" sldId="388"/>
            <ac:spMk id="3" creationId="{5979F5E5-9D26-40F9-A16E-0030F2C54F3C}"/>
          </ac:spMkLst>
        </pc:spChg>
        <pc:picChg chg="add mod">
          <ac:chgData name="Solal Pirelli" userId="584f3c02d4d36311" providerId="LiveId" clId="{5044D632-22A6-4C9C-AEDD-05D77E62B719}" dt="2022-08-13T15:16:01.804" v="13080" actId="1076"/>
          <ac:picMkLst>
            <pc:docMk/>
            <pc:sldMk cId="282606816" sldId="388"/>
            <ac:picMk id="5" creationId="{84C14C47-92EE-494B-9C06-65BBF5D3CFB6}"/>
          </ac:picMkLst>
        </pc:picChg>
      </pc:sldChg>
      <pc:sldChg chg="addSp delSp modSp new mod modAnim">
        <pc:chgData name="Solal Pirelli" userId="584f3c02d4d36311" providerId="LiveId" clId="{5044D632-22A6-4C9C-AEDD-05D77E62B719}" dt="2022-08-15T19:11:49.133" v="13928" actId="1076"/>
        <pc:sldMkLst>
          <pc:docMk/>
          <pc:sldMk cId="2056378068" sldId="389"/>
        </pc:sldMkLst>
        <pc:spChg chg="del">
          <ac:chgData name="Solal Pirelli" userId="584f3c02d4d36311" providerId="LiveId" clId="{5044D632-22A6-4C9C-AEDD-05D77E62B719}" dt="2022-08-14T14:30:10.421" v="13201" actId="478"/>
          <ac:spMkLst>
            <pc:docMk/>
            <pc:sldMk cId="2056378068" sldId="389"/>
            <ac:spMk id="3" creationId="{7ECC0562-4D65-4DC9-8DAF-C7FB992DB759}"/>
          </ac:spMkLst>
        </pc:spChg>
        <pc:spChg chg="add mod">
          <ac:chgData name="Solal Pirelli" userId="584f3c02d4d36311" providerId="LiveId" clId="{5044D632-22A6-4C9C-AEDD-05D77E62B719}" dt="2022-08-14T14:31:45.004" v="13231" actId="1076"/>
          <ac:spMkLst>
            <pc:docMk/>
            <pc:sldMk cId="2056378068" sldId="389"/>
            <ac:spMk id="10" creationId="{AD401D5F-0C75-412E-AB76-753B5AEDBB79}"/>
          </ac:spMkLst>
        </pc:spChg>
        <pc:spChg chg="add mod">
          <ac:chgData name="Solal Pirelli" userId="584f3c02d4d36311" providerId="LiveId" clId="{5044D632-22A6-4C9C-AEDD-05D77E62B719}" dt="2022-08-15T19:11:49.133" v="13928" actId="1076"/>
          <ac:spMkLst>
            <pc:docMk/>
            <pc:sldMk cId="2056378068" sldId="389"/>
            <ac:spMk id="11" creationId="{1FADAE5B-7644-406F-8674-7A041F3B926D}"/>
          </ac:spMkLst>
        </pc:spChg>
        <pc:picChg chg="add mod">
          <ac:chgData name="Solal Pirelli" userId="584f3c02d4d36311" providerId="LiveId" clId="{5044D632-22A6-4C9C-AEDD-05D77E62B719}" dt="2022-08-14T14:32:04.180" v="13237" actId="1076"/>
          <ac:picMkLst>
            <pc:docMk/>
            <pc:sldMk cId="2056378068" sldId="389"/>
            <ac:picMk id="5" creationId="{D6347A24-DD07-419B-8FC9-ABA7DE6F8746}"/>
          </ac:picMkLst>
        </pc:picChg>
        <pc:picChg chg="add mod">
          <ac:chgData name="Solal Pirelli" userId="584f3c02d4d36311" providerId="LiveId" clId="{5044D632-22A6-4C9C-AEDD-05D77E62B719}" dt="2022-08-14T14:31:55.829" v="13235" actId="1076"/>
          <ac:picMkLst>
            <pc:docMk/>
            <pc:sldMk cId="2056378068" sldId="389"/>
            <ac:picMk id="7" creationId="{5E1096D5-0EA4-4397-AC2C-C33561949CAA}"/>
          </ac:picMkLst>
        </pc:picChg>
        <pc:picChg chg="add del mod">
          <ac:chgData name="Solal Pirelli" userId="584f3c02d4d36311" providerId="LiveId" clId="{5044D632-22A6-4C9C-AEDD-05D77E62B719}" dt="2022-08-14T14:31:19.416" v="13220" actId="478"/>
          <ac:picMkLst>
            <pc:docMk/>
            <pc:sldMk cId="2056378068" sldId="389"/>
            <ac:picMk id="9" creationId="{84F4CCF4-F993-44F2-8C85-2EF8A7941768}"/>
          </ac:picMkLst>
        </pc:picChg>
      </pc:sldChg>
      <pc:sldChg chg="delSp modSp new mod modNotesTx">
        <pc:chgData name="Solal Pirelli" userId="584f3c02d4d36311" providerId="LiveId" clId="{5044D632-22A6-4C9C-AEDD-05D77E62B719}" dt="2022-08-15T18:40:23.488" v="13903" actId="20577"/>
        <pc:sldMkLst>
          <pc:docMk/>
          <pc:sldMk cId="759968073" sldId="390"/>
        </pc:sldMkLst>
        <pc:spChg chg="mod">
          <ac:chgData name="Solal Pirelli" userId="584f3c02d4d36311" providerId="LiveId" clId="{5044D632-22A6-4C9C-AEDD-05D77E62B719}" dt="2022-08-14T14:50:07.230" v="13788" actId="20577"/>
          <ac:spMkLst>
            <pc:docMk/>
            <pc:sldMk cId="759968073" sldId="390"/>
            <ac:spMk id="2" creationId="{3EDCE30B-D56F-4D1B-BA81-2A0DF2FD9F11}"/>
          </ac:spMkLst>
        </pc:spChg>
        <pc:spChg chg="mod">
          <ac:chgData name="Solal Pirelli" userId="584f3c02d4d36311" providerId="LiveId" clId="{5044D632-22A6-4C9C-AEDD-05D77E62B719}" dt="2022-08-14T14:50:38.170" v="13860" actId="20577"/>
          <ac:spMkLst>
            <pc:docMk/>
            <pc:sldMk cId="759968073" sldId="390"/>
            <ac:spMk id="3" creationId="{D134EE1A-6369-4E20-B747-B1FE8B3AF3B5}"/>
          </ac:spMkLst>
        </pc:spChg>
        <pc:spChg chg="del">
          <ac:chgData name="Solal Pirelli" userId="584f3c02d4d36311" providerId="LiveId" clId="{5044D632-22A6-4C9C-AEDD-05D77E62B719}" dt="2022-08-14T14:50:11.710" v="13789" actId="478"/>
          <ac:spMkLst>
            <pc:docMk/>
            <pc:sldMk cId="759968073" sldId="390"/>
            <ac:spMk id="5" creationId="{FC9E7A28-4A0E-4991-9949-B81062C6D67D}"/>
          </ac:spMkLst>
        </pc:spChg>
      </pc:sldChg>
      <pc:sldChg chg="addSp delSp modSp new del mod">
        <pc:chgData name="Solal Pirelli" userId="584f3c02d4d36311" providerId="LiveId" clId="{5044D632-22A6-4C9C-AEDD-05D77E62B719}" dt="2022-08-14T14:47:32.851" v="13777" actId="47"/>
        <pc:sldMkLst>
          <pc:docMk/>
          <pc:sldMk cId="3599428734" sldId="390"/>
        </pc:sldMkLst>
        <pc:spChg chg="mod">
          <ac:chgData name="Solal Pirelli" userId="584f3c02d4d36311" providerId="LiveId" clId="{5044D632-22A6-4C9C-AEDD-05D77E62B719}" dt="2022-08-14T14:46:17.741" v="13758"/>
          <ac:spMkLst>
            <pc:docMk/>
            <pc:sldMk cId="3599428734" sldId="390"/>
            <ac:spMk id="3" creationId="{54A82D9D-A2EA-4063-80CC-9AF293CC9499}"/>
          </ac:spMkLst>
        </pc:spChg>
        <pc:picChg chg="add del mod">
          <ac:chgData name="Solal Pirelli" userId="584f3c02d4d36311" providerId="LiveId" clId="{5044D632-22A6-4C9C-AEDD-05D77E62B719}" dt="2022-08-14T14:47:15.643" v="13770" actId="478"/>
          <ac:picMkLst>
            <pc:docMk/>
            <pc:sldMk cId="3599428734" sldId="390"/>
            <ac:picMk id="1026" creationId="{A5F2116B-31C7-4126-A305-D4CC11D89C31}"/>
          </ac:picMkLst>
        </pc:picChg>
        <pc:picChg chg="add del mod">
          <ac:chgData name="Solal Pirelli" userId="584f3c02d4d36311" providerId="LiveId" clId="{5044D632-22A6-4C9C-AEDD-05D77E62B719}" dt="2022-08-14T14:47:14.986" v="13769" actId="478"/>
          <ac:picMkLst>
            <pc:docMk/>
            <pc:sldMk cId="3599428734" sldId="390"/>
            <ac:picMk id="1028" creationId="{6527457C-4447-4B50-9F77-069DAD5BF785}"/>
          </ac:picMkLst>
        </pc:picChg>
        <pc:picChg chg="add del mod">
          <ac:chgData name="Solal Pirelli" userId="584f3c02d4d36311" providerId="LiveId" clId="{5044D632-22A6-4C9C-AEDD-05D77E62B719}" dt="2022-08-14T14:47:14.442" v="13768" actId="478"/>
          <ac:picMkLst>
            <pc:docMk/>
            <pc:sldMk cId="3599428734" sldId="390"/>
            <ac:picMk id="1030" creationId="{3BBE0CEE-6D79-4922-BE61-333E4D3A971A}"/>
          </ac:picMkLst>
        </pc:picChg>
        <pc:picChg chg="add del mod">
          <ac:chgData name="Solal Pirelli" userId="584f3c02d4d36311" providerId="LiveId" clId="{5044D632-22A6-4C9C-AEDD-05D77E62B719}" dt="2022-08-14T14:47:12.199" v="13766" actId="478"/>
          <ac:picMkLst>
            <pc:docMk/>
            <pc:sldMk cId="3599428734" sldId="390"/>
            <ac:picMk id="1032" creationId="{A6542C32-E415-4BA9-AA89-AEA7812A1FA0}"/>
          </ac:picMkLst>
        </pc:picChg>
        <pc:picChg chg="add mod">
          <ac:chgData name="Solal Pirelli" userId="584f3c02d4d36311" providerId="LiveId" clId="{5044D632-22A6-4C9C-AEDD-05D77E62B719}" dt="2022-08-14T14:47:24.885" v="13775" actId="1076"/>
          <ac:picMkLst>
            <pc:docMk/>
            <pc:sldMk cId="3599428734" sldId="390"/>
            <ac:picMk id="1034" creationId="{E5C64545-EA59-458A-B78D-EB98119DE762}"/>
          </ac:picMkLst>
        </pc:picChg>
        <pc:picChg chg="add mod">
          <ac:chgData name="Solal Pirelli" userId="584f3c02d4d36311" providerId="LiveId" clId="{5044D632-22A6-4C9C-AEDD-05D77E62B719}" dt="2022-08-14T14:47:26.997" v="13776" actId="1076"/>
          <ac:picMkLst>
            <pc:docMk/>
            <pc:sldMk cId="3599428734" sldId="390"/>
            <ac:picMk id="1036" creationId="{9E96B98E-6C05-43E2-B047-3E1EF925FCFF}"/>
          </ac:picMkLst>
        </pc:picChg>
      </pc:sldChg>
      <pc:sldChg chg="addSp delSp modSp new mod">
        <pc:chgData name="Solal Pirelli" userId="584f3c02d4d36311" providerId="LiveId" clId="{5044D632-22A6-4C9C-AEDD-05D77E62B719}" dt="2022-08-15T14:03:29.019" v="13865" actId="1076"/>
        <pc:sldMkLst>
          <pc:docMk/>
          <pc:sldMk cId="3913418132" sldId="391"/>
        </pc:sldMkLst>
        <pc:spChg chg="del">
          <ac:chgData name="Solal Pirelli" userId="584f3c02d4d36311" providerId="LiveId" clId="{5044D632-22A6-4C9C-AEDD-05D77E62B719}" dt="2022-08-15T14:03:01.750" v="13862" actId="478"/>
          <ac:spMkLst>
            <pc:docMk/>
            <pc:sldMk cId="3913418132" sldId="391"/>
            <ac:spMk id="3" creationId="{DCC7F291-C638-41A8-B427-4E6D5FE55BD6}"/>
          </ac:spMkLst>
        </pc:spChg>
        <pc:picChg chg="add mod">
          <ac:chgData name="Solal Pirelli" userId="584f3c02d4d36311" providerId="LiveId" clId="{5044D632-22A6-4C9C-AEDD-05D77E62B719}" dt="2022-08-15T14:03:29.019" v="13865" actId="1076"/>
          <ac:picMkLst>
            <pc:docMk/>
            <pc:sldMk cId="3913418132" sldId="391"/>
            <ac:picMk id="5" creationId="{C7AE55A9-1E8C-40C1-BF06-848FF22C507C}"/>
          </ac:picMkLst>
        </pc:picChg>
      </pc:sldChg>
      <pc:sldMasterChg chg="delSldLayout">
        <pc:chgData name="Solal Pirelli" userId="584f3c02d4d36311" providerId="LiveId" clId="{5044D632-22A6-4C9C-AEDD-05D77E62B719}" dt="2022-08-07T14:45:50.774" v="7189" actId="2696"/>
        <pc:sldMasterMkLst>
          <pc:docMk/>
          <pc:sldMasterMk cId="2555876292" sldId="2147483648"/>
        </pc:sldMasterMkLst>
        <pc:sldLayoutChg chg="del">
          <pc:chgData name="Solal Pirelli" userId="584f3c02d4d36311" providerId="LiveId" clId="{5044D632-22A6-4C9C-AEDD-05D77E62B719}" dt="2022-08-06T13:23:11.753" v="1529" actId="2696"/>
          <pc:sldLayoutMkLst>
            <pc:docMk/>
            <pc:sldMasterMk cId="2555876292" sldId="2147483648"/>
            <pc:sldLayoutMk cId="838880934" sldId="2147483656"/>
          </pc:sldLayoutMkLst>
        </pc:sldLayoutChg>
        <pc:sldLayoutChg chg="del">
          <pc:chgData name="Solal Pirelli" userId="584f3c02d4d36311" providerId="LiveId" clId="{5044D632-22A6-4C9C-AEDD-05D77E62B719}" dt="2022-08-07T14:45:50.774" v="7189" actId="2696"/>
          <pc:sldLayoutMkLst>
            <pc:docMk/>
            <pc:sldMasterMk cId="2555876292" sldId="2147483648"/>
            <pc:sldLayoutMk cId="4044340552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BC147-A4CF-439E-A020-A6F27B12363D}" type="datetimeFigureOut">
              <a:rPr lang="en-CH" smtClean="0"/>
              <a:t>21/04/2023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61A8F-7BCD-4B16-ADC7-0601980D3E4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3066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6min thinking + 1min answers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38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581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6min thinking + 1min answers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53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6330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6min thinking + 1min answers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78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270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(Full: “</a:t>
            </a:r>
            <a:r>
              <a:rPr lang="en-US" dirty="0" err="1"/>
              <a:t>Connexion</a:t>
            </a:r>
            <a:r>
              <a:rPr lang="en-US" dirty="0"/>
              <a:t>”)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84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8092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(Full: “</a:t>
            </a:r>
            <a:r>
              <a:rPr lang="en-US" sz="1200" dirty="0" err="1"/>
              <a:t>Donaudampfschifffahrtsgesellschaftkapitän</a:t>
            </a:r>
            <a:r>
              <a:rPr lang="en-US" sz="1200" dirty="0"/>
              <a:t>”)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85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198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ABF0-7919-298A-E958-F33B07979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B0A2D-4EF8-21D5-114F-8998E6168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72118-34EE-C4DB-550E-4EC05B04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457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A068-F162-B373-3236-2835FA99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F9ED0-3E70-28D4-7B56-1FCA746C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01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799C-44A4-C3FB-5376-FC8C3EC8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1BC1-06A4-7AB2-A6A2-364F2F70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B2428-434E-5AA2-1F2E-66C13637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FA9DA-B0FB-10E9-468F-8DE51BE8E7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84212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D0991-C3D9-CD80-4BE4-D61CF0EC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93922D1-D6A5-D2B4-2155-EA5ECB223F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0989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3CE0F-B801-C11A-04F4-5FF6625C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F350D-5715-2970-4354-8AD227D00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A2CC-C0A5-6492-E1C8-614F7D477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F6D8F28-8C37-415B-97E1-105FA70BC57F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587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None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svg"/><Relationship Id="rId7" Type="http://schemas.openxmlformats.org/officeDocument/2006/relationships/image" Target="../media/image180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svg"/><Relationship Id="rId7" Type="http://schemas.openxmlformats.org/officeDocument/2006/relationships/image" Target="../media/image186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5" Type="http://schemas.openxmlformats.org/officeDocument/2006/relationships/image" Target="../media/image184.svg"/><Relationship Id="rId4" Type="http://schemas.openxmlformats.org/officeDocument/2006/relationships/image" Target="../media/image18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svg"/><Relationship Id="rId7" Type="http://schemas.openxmlformats.org/officeDocument/2006/relationships/image" Target="../media/image109.sv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4.svg"/><Relationship Id="rId7" Type="http://schemas.openxmlformats.org/officeDocument/2006/relationships/image" Target="../media/image2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196.svg"/><Relationship Id="rId4" Type="http://schemas.openxmlformats.org/officeDocument/2006/relationships/image" Target="../media/image195.png"/><Relationship Id="rId9" Type="http://schemas.openxmlformats.org/officeDocument/2006/relationships/image" Target="../media/image19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svg"/><Relationship Id="rId7" Type="http://schemas.openxmlformats.org/officeDocument/2006/relationships/image" Target="../media/image4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5.png"/><Relationship Id="rId3" Type="http://schemas.openxmlformats.org/officeDocument/2006/relationships/image" Target="../media/image49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0.svg"/><Relationship Id="rId2" Type="http://schemas.openxmlformats.org/officeDocument/2006/relationships/image" Target="../media/image48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56.svg"/><Relationship Id="rId5" Type="http://schemas.openxmlformats.org/officeDocument/2006/relationships/image" Target="../media/image51.svg"/><Relationship Id="rId15" Type="http://schemas.openxmlformats.org/officeDocument/2006/relationships/image" Target="../media/image16.svg"/><Relationship Id="rId10" Type="http://schemas.openxmlformats.org/officeDocument/2006/relationships/image" Target="../media/image55.png"/><Relationship Id="rId19" Type="http://schemas.openxmlformats.org/officeDocument/2006/relationships/image" Target="../media/image6.svg"/><Relationship Id="rId4" Type="http://schemas.openxmlformats.org/officeDocument/2006/relationships/image" Target="../media/image50.png"/><Relationship Id="rId9" Type="http://schemas.openxmlformats.org/officeDocument/2006/relationships/image" Target="../media/image54.sv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57.png"/><Relationship Id="rId3" Type="http://schemas.openxmlformats.org/officeDocument/2006/relationships/image" Target="../media/image61.svg"/><Relationship Id="rId21" Type="http://schemas.openxmlformats.org/officeDocument/2006/relationships/image" Target="../media/image71.svg"/><Relationship Id="rId7" Type="http://schemas.openxmlformats.org/officeDocument/2006/relationships/image" Target="../media/image52.svg"/><Relationship Id="rId12" Type="http://schemas.openxmlformats.org/officeDocument/2006/relationships/image" Target="../media/image68.png"/><Relationship Id="rId17" Type="http://schemas.openxmlformats.org/officeDocument/2006/relationships/image" Target="../media/image54.svg"/><Relationship Id="rId25" Type="http://schemas.openxmlformats.org/officeDocument/2006/relationships/image" Target="../media/image75.svg"/><Relationship Id="rId2" Type="http://schemas.openxmlformats.org/officeDocument/2006/relationships/image" Target="../media/image11.png"/><Relationship Id="rId16" Type="http://schemas.openxmlformats.org/officeDocument/2006/relationships/image" Target="../media/image53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67.svg"/><Relationship Id="rId24" Type="http://schemas.openxmlformats.org/officeDocument/2006/relationships/image" Target="../media/image74.png"/><Relationship Id="rId5" Type="http://schemas.openxmlformats.org/officeDocument/2006/relationships/image" Target="../media/image63.svg"/><Relationship Id="rId15" Type="http://schemas.openxmlformats.org/officeDocument/2006/relationships/image" Target="../media/image56.svg"/><Relationship Id="rId23" Type="http://schemas.openxmlformats.org/officeDocument/2006/relationships/image" Target="../media/image73.svg"/><Relationship Id="rId10" Type="http://schemas.openxmlformats.org/officeDocument/2006/relationships/image" Target="../media/image66.png"/><Relationship Id="rId19" Type="http://schemas.openxmlformats.org/officeDocument/2006/relationships/image" Target="../media/image58.sv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55.png"/><Relationship Id="rId22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6.svg"/><Relationship Id="rId18" Type="http://schemas.openxmlformats.org/officeDocument/2006/relationships/image" Target="../media/image70.png"/><Relationship Id="rId3" Type="http://schemas.openxmlformats.org/officeDocument/2006/relationships/image" Target="../media/image63.svg"/><Relationship Id="rId21" Type="http://schemas.openxmlformats.org/officeDocument/2006/relationships/image" Target="../media/image73.svg"/><Relationship Id="rId7" Type="http://schemas.openxmlformats.org/officeDocument/2006/relationships/image" Target="../media/image65.svg"/><Relationship Id="rId12" Type="http://schemas.openxmlformats.org/officeDocument/2006/relationships/image" Target="../media/image55.png"/><Relationship Id="rId17" Type="http://schemas.openxmlformats.org/officeDocument/2006/relationships/image" Target="../media/image58.svg"/><Relationship Id="rId2" Type="http://schemas.openxmlformats.org/officeDocument/2006/relationships/image" Target="../media/image62.png"/><Relationship Id="rId16" Type="http://schemas.openxmlformats.org/officeDocument/2006/relationships/image" Target="../media/image57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52.svg"/><Relationship Id="rId15" Type="http://schemas.openxmlformats.org/officeDocument/2006/relationships/image" Target="../media/image54.svg"/><Relationship Id="rId23" Type="http://schemas.openxmlformats.org/officeDocument/2006/relationships/image" Target="../media/image75.svg"/><Relationship Id="rId10" Type="http://schemas.openxmlformats.org/officeDocument/2006/relationships/image" Target="../media/image68.png"/><Relationship Id="rId19" Type="http://schemas.openxmlformats.org/officeDocument/2006/relationships/image" Target="../media/image71.svg"/><Relationship Id="rId4" Type="http://schemas.openxmlformats.org/officeDocument/2006/relationships/image" Target="../media/image32.png"/><Relationship Id="rId9" Type="http://schemas.openxmlformats.org/officeDocument/2006/relationships/image" Target="../media/image67.svg"/><Relationship Id="rId14" Type="http://schemas.openxmlformats.org/officeDocument/2006/relationships/image" Target="../media/image53.png"/><Relationship Id="rId22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3.svg"/><Relationship Id="rId3" Type="http://schemas.openxmlformats.org/officeDocument/2006/relationships/image" Target="../media/image52.svg"/><Relationship Id="rId7" Type="http://schemas.openxmlformats.org/officeDocument/2006/relationships/image" Target="../media/image58.svg"/><Relationship Id="rId12" Type="http://schemas.openxmlformats.org/officeDocument/2006/relationships/image" Target="../media/image72.png"/><Relationship Id="rId17" Type="http://schemas.openxmlformats.org/officeDocument/2006/relationships/image" Target="../media/image79.svg"/><Relationship Id="rId2" Type="http://schemas.openxmlformats.org/officeDocument/2006/relationships/image" Target="../media/image3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7.svg"/><Relationship Id="rId5" Type="http://schemas.openxmlformats.org/officeDocument/2006/relationships/image" Target="../media/image56.svg"/><Relationship Id="rId15" Type="http://schemas.openxmlformats.org/officeDocument/2006/relationships/image" Target="../media/image63.svg"/><Relationship Id="rId10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54.svg"/><Relationship Id="rId1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7.svg"/><Relationship Id="rId5" Type="http://schemas.openxmlformats.org/officeDocument/2006/relationships/image" Target="../media/image83.sv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5.svg"/><Relationship Id="rId7" Type="http://schemas.openxmlformats.org/officeDocument/2006/relationships/image" Target="../media/image91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7.svg"/><Relationship Id="rId7" Type="http://schemas.openxmlformats.org/officeDocument/2006/relationships/image" Target="../media/image54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96.svg"/><Relationship Id="rId5" Type="http://schemas.openxmlformats.org/officeDocument/2006/relationships/image" Target="../media/image73.svg"/><Relationship Id="rId10" Type="http://schemas.openxmlformats.org/officeDocument/2006/relationships/image" Target="../media/image95.png"/><Relationship Id="rId4" Type="http://schemas.openxmlformats.org/officeDocument/2006/relationships/image" Target="../media/image72.png"/><Relationship Id="rId9" Type="http://schemas.openxmlformats.org/officeDocument/2006/relationships/image" Target="../media/image9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9.svg"/><Relationship Id="rId7" Type="http://schemas.openxmlformats.org/officeDocument/2006/relationships/image" Target="../media/image9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99.svg"/><Relationship Id="rId5" Type="http://schemas.openxmlformats.org/officeDocument/2006/relationships/image" Target="../media/image96.svg"/><Relationship Id="rId10" Type="http://schemas.openxmlformats.org/officeDocument/2006/relationships/image" Target="../media/image86.png"/><Relationship Id="rId4" Type="http://schemas.openxmlformats.org/officeDocument/2006/relationships/image" Target="../media/image95.png"/><Relationship Id="rId9" Type="http://schemas.openxmlformats.org/officeDocument/2006/relationships/image" Target="../media/image9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3" Type="http://schemas.openxmlformats.org/officeDocument/2006/relationships/image" Target="../media/image49.svg"/><Relationship Id="rId7" Type="http://schemas.openxmlformats.org/officeDocument/2006/relationships/image" Target="../media/image16.svg"/><Relationship Id="rId12" Type="http://schemas.openxmlformats.org/officeDocument/2006/relationships/image" Target="../media/image10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103.svg"/><Relationship Id="rId5" Type="http://schemas.openxmlformats.org/officeDocument/2006/relationships/image" Target="../media/image8.svg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7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7" Type="http://schemas.openxmlformats.org/officeDocument/2006/relationships/image" Target="../media/image101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7" Type="http://schemas.openxmlformats.org/officeDocument/2006/relationships/image" Target="../media/image120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svg"/><Relationship Id="rId7" Type="http://schemas.openxmlformats.org/officeDocument/2006/relationships/image" Target="../media/image120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12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svg"/><Relationship Id="rId18" Type="http://schemas.openxmlformats.org/officeDocument/2006/relationships/image" Target="../media/image11.png"/><Relationship Id="rId3" Type="http://schemas.openxmlformats.org/officeDocument/2006/relationships/image" Target="../media/image94.svg"/><Relationship Id="rId21" Type="http://schemas.openxmlformats.org/officeDocument/2006/relationships/image" Target="../media/image141.svg"/><Relationship Id="rId7" Type="http://schemas.openxmlformats.org/officeDocument/2006/relationships/image" Target="../media/image130.svg"/><Relationship Id="rId12" Type="http://schemas.openxmlformats.org/officeDocument/2006/relationships/image" Target="../media/image134.png"/><Relationship Id="rId17" Type="http://schemas.openxmlformats.org/officeDocument/2006/relationships/image" Target="../media/image139.svg"/><Relationship Id="rId2" Type="http://schemas.openxmlformats.org/officeDocument/2006/relationships/image" Target="../media/image78.png"/><Relationship Id="rId16" Type="http://schemas.openxmlformats.org/officeDocument/2006/relationships/image" Target="../media/image138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11" Type="http://schemas.openxmlformats.org/officeDocument/2006/relationships/image" Target="../media/image133.svg"/><Relationship Id="rId5" Type="http://schemas.openxmlformats.org/officeDocument/2006/relationships/image" Target="../media/image128.svg"/><Relationship Id="rId15" Type="http://schemas.openxmlformats.org/officeDocument/2006/relationships/image" Target="../media/image137.svg"/><Relationship Id="rId10" Type="http://schemas.openxmlformats.org/officeDocument/2006/relationships/image" Target="../media/image72.png"/><Relationship Id="rId19" Type="http://schemas.openxmlformats.org/officeDocument/2006/relationships/image" Target="../media/image12.svg"/><Relationship Id="rId4" Type="http://schemas.openxmlformats.org/officeDocument/2006/relationships/image" Target="../media/image62.png"/><Relationship Id="rId9" Type="http://schemas.openxmlformats.org/officeDocument/2006/relationships/image" Target="../media/image132.svg"/><Relationship Id="rId14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svg"/><Relationship Id="rId5" Type="http://schemas.openxmlformats.org/officeDocument/2006/relationships/image" Target="../media/image146.png"/><Relationship Id="rId4" Type="http://schemas.openxmlformats.org/officeDocument/2006/relationships/image" Target="../media/image145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5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svg"/><Relationship Id="rId7" Type="http://schemas.openxmlformats.org/officeDocument/2006/relationships/image" Target="../media/image161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svg"/><Relationship Id="rId4" Type="http://schemas.openxmlformats.org/officeDocument/2006/relationships/image" Target="../media/image158.png"/><Relationship Id="rId9" Type="http://schemas.openxmlformats.org/officeDocument/2006/relationships/image" Target="../media/image163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sv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16D-1B6D-6277-B5AA-A67DAFD1E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B49FF-9E87-B054-4D72-B085D5929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EPFL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8744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E12D-26FF-467E-BC71-A06082DD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requirements?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9915BB-1397-4525-A4F7-246ED9A6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268507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21D9-C1A8-46FA-A52C-0C407D4A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0405-B63E-4EE2-A721-9BEBD461E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be </a:t>
            </a:r>
            <a:r>
              <a:rPr lang="en-US" u="sng" dirty="0"/>
              <a:t>validated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cannot know everything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6B44-4E1C-49E2-A763-63E36172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929273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501A-7CB6-45AC-BACC-309836AF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C2635-855D-418C-B8BE-88506D4D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101</a:t>
            </a:fld>
            <a:endParaRPr lang="en-CH" dirty="0"/>
          </a:p>
        </p:txBody>
      </p:sp>
      <p:pic>
        <p:nvPicPr>
          <p:cNvPr id="7" name="Graphic 6" descr="Raised hand with solid fill">
            <a:extLst>
              <a:ext uri="{FF2B5EF4-FFF2-40B4-BE49-F238E27FC236}">
                <a16:creationId xmlns:a16="http://schemas.microsoft.com/office/drawing/2014/main" id="{8E12751E-9CB6-4182-AA3F-53CAD3986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0456" y="2452328"/>
            <a:ext cx="1953343" cy="1953343"/>
          </a:xfrm>
          <a:prstGeom prst="rect">
            <a:avLst/>
          </a:prstGeom>
        </p:spPr>
      </p:pic>
      <p:pic>
        <p:nvPicPr>
          <p:cNvPr id="9" name="Graphic 8" descr="Blind with solid fill">
            <a:extLst>
              <a:ext uri="{FF2B5EF4-FFF2-40B4-BE49-F238E27FC236}">
                <a16:creationId xmlns:a16="http://schemas.microsoft.com/office/drawing/2014/main" id="{94C1BFAD-522A-4789-B75C-7DBFC0A32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9328" y="2452328"/>
            <a:ext cx="1953343" cy="1953343"/>
          </a:xfrm>
          <a:prstGeom prst="rect">
            <a:avLst/>
          </a:prstGeom>
        </p:spPr>
      </p:pic>
      <p:pic>
        <p:nvPicPr>
          <p:cNvPr id="11" name="Graphic 10" descr="Deaf with solid fill">
            <a:extLst>
              <a:ext uri="{FF2B5EF4-FFF2-40B4-BE49-F238E27FC236}">
                <a16:creationId xmlns:a16="http://schemas.microsoft.com/office/drawing/2014/main" id="{95823AF6-7404-41AF-9EC0-9B36F1DBA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452328"/>
            <a:ext cx="1953343" cy="19533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8D09E8-0C15-4BCC-88ED-CB0BB8CE1A6A}"/>
              </a:ext>
            </a:extLst>
          </p:cNvPr>
          <p:cNvCxnSpPr>
            <a:cxnSpLocks/>
          </p:cNvCxnSpPr>
          <p:nvPr/>
        </p:nvCxnSpPr>
        <p:spPr>
          <a:xfrm flipV="1">
            <a:off x="9633789" y="2792963"/>
            <a:ext cx="1380932" cy="138093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7353CD-2911-4B18-9771-425AB45AA402}"/>
              </a:ext>
            </a:extLst>
          </p:cNvPr>
          <p:cNvCxnSpPr>
            <a:cxnSpLocks/>
          </p:cNvCxnSpPr>
          <p:nvPr/>
        </p:nvCxnSpPr>
        <p:spPr>
          <a:xfrm flipV="1">
            <a:off x="9686661" y="2827176"/>
            <a:ext cx="1380932" cy="1380932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8521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7E353-E5FA-4701-B880-255AA511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also…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4010C-1DCF-4275-902A-E12C5080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102</a:t>
            </a:fld>
            <a:endParaRPr lang="en-CH" dirty="0"/>
          </a:p>
        </p:txBody>
      </p:sp>
      <p:pic>
        <p:nvPicPr>
          <p:cNvPr id="7" name="Graphic 6" descr="Car Mechanic with solid fill">
            <a:extLst>
              <a:ext uri="{FF2B5EF4-FFF2-40B4-BE49-F238E27FC236}">
                <a16:creationId xmlns:a16="http://schemas.microsoft.com/office/drawing/2014/main" id="{B8B95908-61EC-4193-B965-39214AB1C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4663" y="2447663"/>
            <a:ext cx="1962673" cy="1962673"/>
          </a:xfrm>
          <a:prstGeom prst="rect">
            <a:avLst/>
          </a:prstGeom>
        </p:spPr>
      </p:pic>
      <p:pic>
        <p:nvPicPr>
          <p:cNvPr id="9" name="Graphic 8" descr="Woman with baby with solid fill">
            <a:extLst>
              <a:ext uri="{FF2B5EF4-FFF2-40B4-BE49-F238E27FC236}">
                <a16:creationId xmlns:a16="http://schemas.microsoft.com/office/drawing/2014/main" id="{8866DEF9-7422-4A8A-BF9E-A0450028C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127" y="2447663"/>
            <a:ext cx="1962673" cy="1962673"/>
          </a:xfrm>
          <a:prstGeom prst="rect">
            <a:avLst/>
          </a:prstGeom>
        </p:spPr>
      </p:pic>
      <p:pic>
        <p:nvPicPr>
          <p:cNvPr id="11" name="Graphic 10" descr="Streetcar with solid fill">
            <a:extLst>
              <a:ext uri="{FF2B5EF4-FFF2-40B4-BE49-F238E27FC236}">
                <a16:creationId xmlns:a16="http://schemas.microsoft.com/office/drawing/2014/main" id="{03BAB63B-F36A-4BAF-8111-038C558FF8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447663"/>
            <a:ext cx="1962673" cy="19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855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02CA-F41F-40F5-92A4-5B9FE103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940DD-8CED-4122-BC5D-2ABE0C0B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103</a:t>
            </a:fld>
            <a:endParaRPr lang="en-CH" dirty="0"/>
          </a:p>
        </p:txBody>
      </p:sp>
      <p:pic>
        <p:nvPicPr>
          <p:cNvPr id="7" name="Graphic 6" descr="Angel face outline with solid fill">
            <a:extLst>
              <a:ext uri="{FF2B5EF4-FFF2-40B4-BE49-F238E27FC236}">
                <a16:creationId xmlns:a16="http://schemas.microsoft.com/office/drawing/2014/main" id="{39AFB947-90C7-4708-A7F8-58D681820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502063"/>
            <a:ext cx="1853873" cy="1853873"/>
          </a:xfrm>
          <a:prstGeom prst="rect">
            <a:avLst/>
          </a:prstGeom>
        </p:spPr>
      </p:pic>
      <p:pic>
        <p:nvPicPr>
          <p:cNvPr id="9" name="Graphic 8" descr="Flying Money with solid fill">
            <a:extLst>
              <a:ext uri="{FF2B5EF4-FFF2-40B4-BE49-F238E27FC236}">
                <a16:creationId xmlns:a16="http://schemas.microsoft.com/office/drawing/2014/main" id="{14C11534-14A9-4192-AA44-524C78C09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9926" y="2502062"/>
            <a:ext cx="1853873" cy="1853873"/>
          </a:xfrm>
          <a:prstGeom prst="rect">
            <a:avLst/>
          </a:prstGeom>
        </p:spPr>
      </p:pic>
      <p:pic>
        <p:nvPicPr>
          <p:cNvPr id="11" name="Graphic 10" descr="Scales of justice with solid fill">
            <a:extLst>
              <a:ext uri="{FF2B5EF4-FFF2-40B4-BE49-F238E27FC236}">
                <a16:creationId xmlns:a16="http://schemas.microsoft.com/office/drawing/2014/main" id="{0D21C61A-5D6B-448A-893B-CB01B759E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9063" y="2502062"/>
            <a:ext cx="1853873" cy="18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E91E9-866E-41A7-8EC6-13B7436C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104</a:t>
            </a:fld>
            <a:endParaRPr lang="en-CH"/>
          </a:p>
        </p:txBody>
      </p:sp>
      <p:pic>
        <p:nvPicPr>
          <p:cNvPr id="5" name="Picture 4" descr="Screenshot of the cover page of the european EN 301 549 v3.2.1 standard, &quot;Accessibility requirements for ICT products and services&quot;">
            <a:extLst>
              <a:ext uri="{FF2B5EF4-FFF2-40B4-BE49-F238E27FC236}">
                <a16:creationId xmlns:a16="http://schemas.microsoft.com/office/drawing/2014/main" id="{6F20035C-85A7-42E3-BDFD-6766EC8D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28100"/>
            <a:ext cx="893569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064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74B97-31CD-4B0F-8FEC-DA1EB735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105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9F5E5-9D26-40F9-A16E-0030F2C54F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https://material.io/design/usability/accessibility.html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14C47-92EE-494B-9C06-65BBF5D3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33" y="217122"/>
            <a:ext cx="9498733" cy="57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68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77A-32FD-4386-B2D8-B60850E9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all requirements ethical?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7D75D-E04F-4148-9002-2DC0F6A6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37809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37DC9B-A860-461C-A6E4-B973101A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107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C3BB4-D8E4-48D1-8804-071C8EFBB8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https://archive.ph/N1HVe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A6218-CCAF-4666-B7FA-C8B46FCB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51" y="136525"/>
            <a:ext cx="9781898" cy="612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432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8BC292-6AC7-4B2B-9041-B527BD83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108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172B-9A65-4219-B13C-E8C62F8B2F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https://qz.com/1427621/companies-are-on-the-hook-if-their-hiring-algorithms-are-biased/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934EA-1E0A-455B-940B-B063F038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0"/>
            <a:ext cx="10802858" cy="5944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E1B653-A5F1-4F53-956D-A74763D0E14B}"/>
              </a:ext>
            </a:extLst>
          </p:cNvPr>
          <p:cNvSpPr txBox="1"/>
          <p:nvPr/>
        </p:nvSpPr>
        <p:spPr>
          <a:xfrm>
            <a:off x="1539551" y="2665464"/>
            <a:ext cx="948690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Between 2014 and 2017 Amazon tried to build an algorithmic system to analyze resumes and suggest the best hires.</a:t>
            </a:r>
            <a:endParaRPr lang="en-CH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298DD-E7D0-4615-BC36-CE7161E7706F}"/>
              </a:ext>
            </a:extLst>
          </p:cNvPr>
          <p:cNvSpPr txBox="1"/>
          <p:nvPr/>
        </p:nvSpPr>
        <p:spPr>
          <a:xfrm>
            <a:off x="792324" y="2665464"/>
            <a:ext cx="10607351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After the company trained the algorithm on 10 years of its own hiring data […] The word “women,” like in women’s sports, would cause the algorithm to specifically rank applicants lower. </a:t>
            </a:r>
            <a:endParaRPr lang="en-CH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2D882-CCAD-4402-828A-158760C70CFB}"/>
              </a:ext>
            </a:extLst>
          </p:cNvPr>
          <p:cNvSpPr txBox="1"/>
          <p:nvPr/>
        </p:nvSpPr>
        <p:spPr>
          <a:xfrm>
            <a:off x="694570" y="2665465"/>
            <a:ext cx="10802858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After an audit of the algorithm, the resume screening company found that the algorithm found two factors to be most indicative of job performance: their name was Jared, and whether they played high school lacrosse.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960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5F8A8-64F8-4CC6-AB30-FBE2877B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109</a:t>
            </a:fld>
            <a:endParaRPr lang="en-CH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FDA4BEAD-4B50-4234-8A7C-165C46F6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5865" y="2902665"/>
            <a:ext cx="1052670" cy="1052670"/>
          </a:xfrm>
          <a:prstGeom prst="rect">
            <a:avLst/>
          </a:prstGeom>
        </p:spPr>
      </p:pic>
      <p:pic>
        <p:nvPicPr>
          <p:cNvPr id="7" name="Graphic 6" descr="Workflow with solid fill">
            <a:extLst>
              <a:ext uri="{FF2B5EF4-FFF2-40B4-BE49-F238E27FC236}">
                <a16:creationId xmlns:a16="http://schemas.microsoft.com/office/drawing/2014/main" id="{0BFF6567-F994-42CA-B037-733E604B3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066167" y="2399167"/>
            <a:ext cx="2059665" cy="2059665"/>
          </a:xfrm>
          <a:prstGeom prst="rect">
            <a:avLst/>
          </a:prstGeom>
        </p:spPr>
      </p:pic>
      <p:pic>
        <p:nvPicPr>
          <p:cNvPr id="9" name="Graphic 8" descr="Programmer female with solid fill">
            <a:extLst>
              <a:ext uri="{FF2B5EF4-FFF2-40B4-BE49-F238E27FC236}">
                <a16:creationId xmlns:a16="http://schemas.microsoft.com/office/drawing/2014/main" id="{7DB4A01A-F248-4D5B-BB7B-38BC5E09B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4163" y="2579204"/>
            <a:ext cx="1699592" cy="1699592"/>
          </a:xfrm>
          <a:prstGeom prst="rect">
            <a:avLst/>
          </a:prstGeom>
        </p:spPr>
      </p:pic>
      <p:pic>
        <p:nvPicPr>
          <p:cNvPr id="10" name="Graphic 9" descr="Programmer female with solid fill">
            <a:extLst>
              <a:ext uri="{FF2B5EF4-FFF2-40B4-BE49-F238E27FC236}">
                <a16:creationId xmlns:a16="http://schemas.microsoft.com/office/drawing/2014/main" id="{47F2DBCF-170E-4896-8B3F-861837B6CF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6203" y="879612"/>
            <a:ext cx="1699592" cy="169959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2B9E22F7-A3C1-4904-A596-8A56CC2C9ADD}"/>
              </a:ext>
            </a:extLst>
          </p:cNvPr>
          <p:cNvSpPr/>
          <p:nvPr/>
        </p:nvSpPr>
        <p:spPr>
          <a:xfrm>
            <a:off x="3255183" y="3185719"/>
            <a:ext cx="1699592" cy="48656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958592-45C3-4C24-BC8F-AA02EF941719}"/>
              </a:ext>
            </a:extLst>
          </p:cNvPr>
          <p:cNvSpPr/>
          <p:nvPr/>
        </p:nvSpPr>
        <p:spPr>
          <a:xfrm>
            <a:off x="7237224" y="3185719"/>
            <a:ext cx="1699592" cy="48656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7816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E0BAAB-1723-4BC4-B3FD-CC6B4DCDC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</a:t>
            </a:fld>
            <a:endParaRPr lang="en-CH"/>
          </a:p>
        </p:txBody>
      </p:sp>
      <p:pic>
        <p:nvPicPr>
          <p:cNvPr id="5" name="Graphic 4" descr="Treasure Map with solid fill">
            <a:extLst>
              <a:ext uri="{FF2B5EF4-FFF2-40B4-BE49-F238E27FC236}">
                <a16:creationId xmlns:a16="http://schemas.microsoft.com/office/drawing/2014/main" id="{C7AE55A9-1E8C-40C1-BF06-848FF22C5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4245" y="1827245"/>
            <a:ext cx="3203510" cy="320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181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94A8-4267-4626-847E-28F551B6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2B979-2373-4A2E-BFA0-451E3A65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and formalizing user needs:</a:t>
            </a:r>
            <a:br>
              <a:rPr lang="en-US" dirty="0"/>
            </a:br>
            <a:r>
              <a:rPr lang="en-US" dirty="0"/>
              <a:t>	Requirements, personas, user stories</a:t>
            </a:r>
          </a:p>
          <a:p>
            <a:r>
              <a:rPr lang="en-US" dirty="0"/>
              <a:t>Developing based on requirements:</a:t>
            </a:r>
            <a:br>
              <a:rPr lang="en-US" dirty="0"/>
            </a:br>
            <a:r>
              <a:rPr lang="en-US" dirty="0"/>
              <a:t>	Domain-driven design, behavior-driven dev.</a:t>
            </a:r>
          </a:p>
          <a:p>
            <a:r>
              <a:rPr lang="en-US" dirty="0"/>
              <a:t>Understanding implicit requirements:</a:t>
            </a:r>
            <a:br>
              <a:rPr lang="en-US" dirty="0"/>
            </a:br>
            <a:r>
              <a:rPr lang="en-US" dirty="0"/>
              <a:t>	Localization, i18n, accessibility, ethics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622E7-40AE-4A8D-BB51-5A45A093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5145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03E9C2-FB22-40CB-A12B-6F3341E0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</a:t>
            </a:fld>
            <a:endParaRPr lang="en-CH" dirty="0"/>
          </a:p>
        </p:txBody>
      </p:sp>
      <p:pic>
        <p:nvPicPr>
          <p:cNvPr id="5" name="Picture 4" descr="Cars in a traffic jam">
            <a:extLst>
              <a:ext uri="{FF2B5EF4-FFF2-40B4-BE49-F238E27FC236}">
                <a16:creationId xmlns:a16="http://schemas.microsoft.com/office/drawing/2014/main" id="{D7504035-7101-4659-8ECD-816640F7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14" y="228804"/>
            <a:ext cx="9255971" cy="60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0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03E9C2-FB22-40CB-A12B-6F3341E0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</a:t>
            </a:fld>
            <a:endParaRPr lang="en-CH" dirty="0"/>
          </a:p>
        </p:txBody>
      </p:sp>
      <p:pic>
        <p:nvPicPr>
          <p:cNvPr id="5" name="Picture 4" descr="Freight train in mountain landscape">
            <a:extLst>
              <a:ext uri="{FF2B5EF4-FFF2-40B4-BE49-F238E27FC236}">
                <a16:creationId xmlns:a16="http://schemas.microsoft.com/office/drawing/2014/main" id="{D7504035-7101-4659-8ECD-816640F7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7934" y="228804"/>
            <a:ext cx="9016130" cy="60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8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03E9C2-FB22-40CB-A12B-6F3341E0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</a:t>
            </a:fld>
            <a:endParaRPr lang="en-CH" dirty="0"/>
          </a:p>
        </p:txBody>
      </p:sp>
      <p:pic>
        <p:nvPicPr>
          <p:cNvPr id="5" name="Picture 4" descr="Electric car being charged">
            <a:extLst>
              <a:ext uri="{FF2B5EF4-FFF2-40B4-BE49-F238E27FC236}">
                <a16:creationId xmlns:a16="http://schemas.microsoft.com/office/drawing/2014/main" id="{D7504035-7101-4659-8ECD-816640F7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9695" y="228804"/>
            <a:ext cx="9012609" cy="60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55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DDD3-34CD-486C-849C-51C39BA3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58119-1A11-43D4-887F-46E93AB45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= user needs</a:t>
            </a:r>
          </a:p>
          <a:p>
            <a:endParaRPr lang="en-US" dirty="0"/>
          </a:p>
          <a:p>
            <a:r>
              <a:rPr lang="en-US" dirty="0"/>
              <a:t>≠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EE1D5-9291-4557-A390-61BCEAAE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35009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200A-8519-4BB3-BA77-86101763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“Functional” requirements</a:t>
            </a:r>
            <a:endParaRPr lang="en-CH" dirty="0"/>
          </a:p>
        </p:txBody>
      </p:sp>
      <p:pic>
        <p:nvPicPr>
          <p:cNvPr id="7" name="Content Placeholder 6" descr="Cause And Effect with solid fill">
            <a:extLst>
              <a:ext uri="{FF2B5EF4-FFF2-40B4-BE49-F238E27FC236}">
                <a16:creationId xmlns:a16="http://schemas.microsoft.com/office/drawing/2014/main" id="{FA7DA37F-27F6-4598-9C7B-E35EF39E6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796" y="2288796"/>
            <a:ext cx="2280407" cy="22804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9FC9D-4B99-4BB3-BDFE-BD120495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1987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200A-8519-4BB3-BA77-86101763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“Non-functional” requirements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9FC9D-4B99-4BB3-BDFE-BD120495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17</a:t>
            </a:fld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BA4E72-1733-489C-BA16-0B5277F9C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 “quality attributes”</a:t>
            </a:r>
            <a:endParaRPr lang="en-CH" dirty="0"/>
          </a:p>
        </p:txBody>
      </p:sp>
      <p:pic>
        <p:nvPicPr>
          <p:cNvPr id="8" name="Graphic 7" descr="Blind with solid fill">
            <a:extLst>
              <a:ext uri="{FF2B5EF4-FFF2-40B4-BE49-F238E27FC236}">
                <a16:creationId xmlns:a16="http://schemas.microsoft.com/office/drawing/2014/main" id="{EE647C82-5B26-4EA5-B44A-2634FC85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14585"/>
            <a:ext cx="1447951" cy="1447951"/>
          </a:xfrm>
          <a:prstGeom prst="rect">
            <a:avLst/>
          </a:prstGeom>
        </p:spPr>
      </p:pic>
      <p:pic>
        <p:nvPicPr>
          <p:cNvPr id="10" name="Graphic 9" descr="Shield Tick with solid fill">
            <a:extLst>
              <a:ext uri="{FF2B5EF4-FFF2-40B4-BE49-F238E27FC236}">
                <a16:creationId xmlns:a16="http://schemas.microsoft.com/office/drawing/2014/main" id="{58CC5F02-4463-4E72-A7DC-AE8769466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0750" y="2214585"/>
            <a:ext cx="1447951" cy="1447951"/>
          </a:xfrm>
          <a:prstGeom prst="rect">
            <a:avLst/>
          </a:prstGeom>
        </p:spPr>
      </p:pic>
      <p:pic>
        <p:nvPicPr>
          <p:cNvPr id="12" name="Graphic 11" descr="Gauge with solid fill">
            <a:extLst>
              <a:ext uri="{FF2B5EF4-FFF2-40B4-BE49-F238E27FC236}">
                <a16:creationId xmlns:a16="http://schemas.microsoft.com/office/drawing/2014/main" id="{ED404C98-C7E5-400B-9224-2DCE287DE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3300" y="2214585"/>
            <a:ext cx="1447951" cy="1447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64CA77-19FB-4F2A-AB90-9866A4637A8A}"/>
              </a:ext>
            </a:extLst>
          </p:cNvPr>
          <p:cNvSpPr txBox="1"/>
          <p:nvPr/>
        </p:nvSpPr>
        <p:spPr>
          <a:xfrm>
            <a:off x="9905849" y="2338396"/>
            <a:ext cx="1447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…</a:t>
            </a:r>
            <a:endParaRPr lang="en-CH" sz="7200" dirty="0"/>
          </a:p>
        </p:txBody>
      </p:sp>
    </p:spTree>
    <p:extLst>
      <p:ext uri="{BB962C8B-B14F-4D97-AF65-F5344CB8AC3E}">
        <p14:creationId xmlns:p14="http://schemas.microsoft.com/office/powerpoint/2010/main" val="942129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8415-1D84-4797-9C5A-FF447C4D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requirements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4D80C-E47A-4DA6-90BA-8E738380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18</a:t>
            </a:fld>
            <a:endParaRPr lang="en-CH" dirty="0"/>
          </a:p>
        </p:txBody>
      </p:sp>
      <p:pic>
        <p:nvPicPr>
          <p:cNvPr id="6" name="Graphic 5" descr="Construction worker female with solid fill">
            <a:extLst>
              <a:ext uri="{FF2B5EF4-FFF2-40B4-BE49-F238E27FC236}">
                <a16:creationId xmlns:a16="http://schemas.microsoft.com/office/drawing/2014/main" id="{30898414-FD15-484A-A60F-8333DC25C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62559" y="2472304"/>
            <a:ext cx="1913389" cy="1913389"/>
          </a:xfrm>
          <a:prstGeom prst="rect">
            <a:avLst/>
          </a:prstGeom>
        </p:spPr>
      </p:pic>
      <p:pic>
        <p:nvPicPr>
          <p:cNvPr id="7" name="Graphic 6" descr="Earth globe: Africa and Europe with solid fill">
            <a:extLst>
              <a:ext uri="{FF2B5EF4-FFF2-40B4-BE49-F238E27FC236}">
                <a16:creationId xmlns:a16="http://schemas.microsoft.com/office/drawing/2014/main" id="{E72D5B32-9502-496B-AFF3-A1E174882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16053" y="2472303"/>
            <a:ext cx="1913389" cy="1913389"/>
          </a:xfrm>
          <a:prstGeom prst="rect">
            <a:avLst/>
          </a:prstGeom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292031BC-88B9-4263-AADF-B6BEF1205455}"/>
              </a:ext>
            </a:extLst>
          </p:cNvPr>
          <p:cNvSpPr/>
          <p:nvPr/>
        </p:nvSpPr>
        <p:spPr>
          <a:xfrm>
            <a:off x="3095712" y="3091565"/>
            <a:ext cx="6000577" cy="674863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00B4B-AE48-4280-8AF2-0B0F4ECF141B}"/>
              </a:ext>
            </a:extLst>
          </p:cNvPr>
          <p:cNvSpPr txBox="1"/>
          <p:nvPr/>
        </p:nvSpPr>
        <p:spPr>
          <a:xfrm>
            <a:off x="1346344" y="4385692"/>
            <a:ext cx="165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Vague</a:t>
            </a:r>
            <a:endParaRPr lang="en-CH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C0962-DC2F-44B7-B191-23AB0C31968F}"/>
              </a:ext>
            </a:extLst>
          </p:cNvPr>
          <p:cNvSpPr txBox="1"/>
          <p:nvPr/>
        </p:nvSpPr>
        <p:spPr>
          <a:xfrm>
            <a:off x="9139546" y="4385692"/>
            <a:ext cx="175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Specific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2479534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4C23-AB2D-420C-AC17-41C8253D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Needs, not wants</a:t>
            </a:r>
            <a:endParaRPr lang="en-CH" dirty="0"/>
          </a:p>
        </p:txBody>
      </p:sp>
      <p:pic>
        <p:nvPicPr>
          <p:cNvPr id="7" name="Content Placeholder 6" descr="Thought bubble outline">
            <a:extLst>
              <a:ext uri="{FF2B5EF4-FFF2-40B4-BE49-F238E27FC236}">
                <a16:creationId xmlns:a16="http://schemas.microsoft.com/office/drawing/2014/main" id="{3B4E7958-C9F4-411E-B37B-444553273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8535" y="1122742"/>
            <a:ext cx="3503721" cy="35037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0FBEA-FA86-4EF6-ADEB-99399449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19</a:t>
            </a:fld>
            <a:endParaRPr lang="en-CH" dirty="0"/>
          </a:p>
        </p:txBody>
      </p:sp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6A3EBB7F-8AFB-4167-B48D-2773B49FA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4902" y="3867457"/>
            <a:ext cx="1518011" cy="1518011"/>
          </a:xfrm>
          <a:prstGeom prst="rect">
            <a:avLst/>
          </a:prstGeom>
        </p:spPr>
      </p:pic>
      <p:pic>
        <p:nvPicPr>
          <p:cNvPr id="11" name="Graphic 10" descr="Airplane with solid fill">
            <a:extLst>
              <a:ext uri="{FF2B5EF4-FFF2-40B4-BE49-F238E27FC236}">
                <a16:creationId xmlns:a16="http://schemas.microsoft.com/office/drawing/2014/main" id="{1231F3DF-F804-436E-BAF3-0D8120B57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6106" y="2237460"/>
            <a:ext cx="2383080" cy="2383080"/>
          </a:xfrm>
          <a:prstGeom prst="rect">
            <a:avLst/>
          </a:prstGeom>
        </p:spPr>
      </p:pic>
      <p:pic>
        <p:nvPicPr>
          <p:cNvPr id="13" name="Graphic 12" descr="Horse with solid fill">
            <a:extLst>
              <a:ext uri="{FF2B5EF4-FFF2-40B4-BE49-F238E27FC236}">
                <a16:creationId xmlns:a16="http://schemas.microsoft.com/office/drawing/2014/main" id="{24E0A750-F96E-452A-BFA7-C5916D156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3877531"/>
            <a:ext cx="1518010" cy="1518010"/>
          </a:xfrm>
          <a:prstGeom prst="rect">
            <a:avLst/>
          </a:prstGeom>
        </p:spPr>
      </p:pic>
      <p:pic>
        <p:nvPicPr>
          <p:cNvPr id="15" name="Graphic 14" descr="Pegasus with solid fill">
            <a:extLst>
              <a:ext uri="{FF2B5EF4-FFF2-40B4-BE49-F238E27FC236}">
                <a16:creationId xmlns:a16="http://schemas.microsoft.com/office/drawing/2014/main" id="{7BCA5DE3-CEBF-45F5-B32A-B91371A5F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82196" y="1788609"/>
            <a:ext cx="1518009" cy="15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5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179AB-7C6B-410F-BF4E-C91AB293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</a:t>
            </a:fld>
            <a:endParaRPr lang="en-CH" dirty="0"/>
          </a:p>
        </p:txBody>
      </p:sp>
      <p:pic>
        <p:nvPicPr>
          <p:cNvPr id="3" name="Graphic 2" descr="Programmer female with solid fill">
            <a:extLst>
              <a:ext uri="{FF2B5EF4-FFF2-40B4-BE49-F238E27FC236}">
                <a16:creationId xmlns:a16="http://schemas.microsoft.com/office/drawing/2014/main" id="{639BE15C-DDC9-37D2-6461-84ECBFE58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489" y="2472305"/>
            <a:ext cx="1913389" cy="19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56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4C23-AB2D-420C-AC17-41C8253D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Needs, not wants</a:t>
            </a:r>
            <a:endParaRPr lang="en-CH" dirty="0"/>
          </a:p>
        </p:txBody>
      </p:sp>
      <p:pic>
        <p:nvPicPr>
          <p:cNvPr id="7" name="Content Placeholder 6" descr="Thought bubble outline">
            <a:extLst>
              <a:ext uri="{FF2B5EF4-FFF2-40B4-BE49-F238E27FC236}">
                <a16:creationId xmlns:a16="http://schemas.microsoft.com/office/drawing/2014/main" id="{3B4E7958-C9F4-411E-B37B-444553273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8535" y="1122742"/>
            <a:ext cx="3503721" cy="35037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0FBEA-FA86-4EF6-ADEB-99399449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20</a:t>
            </a:fld>
            <a:endParaRPr lang="en-CH" dirty="0"/>
          </a:p>
        </p:txBody>
      </p:sp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6A3EBB7F-8AFB-4167-B48D-2773B49FA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4902" y="3867457"/>
            <a:ext cx="1518011" cy="1518011"/>
          </a:xfrm>
          <a:prstGeom prst="rect">
            <a:avLst/>
          </a:prstGeom>
        </p:spPr>
      </p:pic>
      <p:pic>
        <p:nvPicPr>
          <p:cNvPr id="11" name="Graphic 10" descr="Smart Phone with solid fill">
            <a:extLst>
              <a:ext uri="{FF2B5EF4-FFF2-40B4-BE49-F238E27FC236}">
                <a16:creationId xmlns:a16="http://schemas.microsoft.com/office/drawing/2014/main" id="{1231F3DF-F804-436E-BAF3-0D8120B57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296106" y="2237460"/>
            <a:ext cx="2383080" cy="2383080"/>
          </a:xfrm>
          <a:prstGeom prst="rect">
            <a:avLst/>
          </a:prstGeom>
        </p:spPr>
      </p:pic>
      <p:pic>
        <p:nvPicPr>
          <p:cNvPr id="13" name="Graphic 12" descr="Receiver with solid fill">
            <a:extLst>
              <a:ext uri="{FF2B5EF4-FFF2-40B4-BE49-F238E27FC236}">
                <a16:creationId xmlns:a16="http://schemas.microsoft.com/office/drawing/2014/main" id="{24E0A750-F96E-452A-BFA7-C5916D156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38200" y="3877531"/>
            <a:ext cx="1518010" cy="1518010"/>
          </a:xfrm>
          <a:prstGeom prst="rect">
            <a:avLst/>
          </a:prstGeom>
        </p:spPr>
      </p:pic>
      <p:pic>
        <p:nvPicPr>
          <p:cNvPr id="15" name="Graphic 14" descr="Receiver with solid fill">
            <a:extLst>
              <a:ext uri="{FF2B5EF4-FFF2-40B4-BE49-F238E27FC236}">
                <a16:creationId xmlns:a16="http://schemas.microsoft.com/office/drawing/2014/main" id="{7BCA5DE3-CEBF-45F5-B32A-B91371A5F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51390" y="1689300"/>
            <a:ext cx="1518009" cy="15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6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D8B1-4D7D-4F2B-A775-3C95A75E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Ambiguities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BF2A9-B9E5-40FF-AFC8-518F5B64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21</a:t>
            </a:fld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8FD1A-8173-4184-B882-271ECDD2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93" y="1638050"/>
            <a:ext cx="2610214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40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801F-4D27-49AC-B340-1276631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Ambiguities</a:t>
            </a:r>
            <a:endParaRPr lang="en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2D49A4-9410-4AF1-AD8C-EF6449FD7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786" y="1747603"/>
            <a:ext cx="4858428" cy="33627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EADD2-A6DC-4C1C-9DE2-EC1D3A6D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72841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EC96-5A19-4A92-BF33-6B26006E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A0B7-1C6C-4E16-BB6E-8D431976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23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7162A-2923-44B0-90BF-9ECB596EAA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Microsoft Windows 8 start screen.</a:t>
            </a:r>
            <a:endParaRPr lang="en-CH" dirty="0"/>
          </a:p>
        </p:txBody>
      </p:sp>
      <p:pic>
        <p:nvPicPr>
          <p:cNvPr id="1026" name="Picture 2" descr="Windows 8 start screen">
            <a:extLst>
              <a:ext uri="{FF2B5EF4-FFF2-40B4-BE49-F238E27FC236}">
                <a16:creationId xmlns:a16="http://schemas.microsoft.com/office/drawing/2014/main" id="{92A4CE16-916B-44BC-9883-95436DEF2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2185574"/>
            <a:ext cx="650557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098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1866-7909-4D4E-838F-38BB0FFD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7CDB8-7CC3-4FB3-864B-34D0109F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24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1F14C3-8655-4A50-B391-5F34053931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“Use widgets on your iPad”, https://support.apple.com/en-us/HT211328</a:t>
            </a:r>
            <a:endParaRPr lang="en-CH" dirty="0"/>
          </a:p>
        </p:txBody>
      </p:sp>
      <p:pic>
        <p:nvPicPr>
          <p:cNvPr id="2050" name="Picture 2" descr="iPad Home Screen showing widgets and apps">
            <a:extLst>
              <a:ext uri="{FF2B5EF4-FFF2-40B4-BE49-F238E27FC236}">
                <a16:creationId xmlns:a16="http://schemas.microsoft.com/office/drawing/2014/main" id="{1B47ECCE-9016-4BFA-A8C3-E752D18FAC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52" y="1825625"/>
            <a:ext cx="60284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62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EA06-84B3-4534-8AE6-369FB9EF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are for humans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4BBAC-2016-479A-AE35-431EDDF4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	objective,</a:t>
            </a:r>
          </a:p>
          <a:p>
            <a:r>
              <a:rPr lang="en-US" dirty="0"/>
              <a:t>	exact,</a:t>
            </a:r>
          </a:p>
          <a:p>
            <a:r>
              <a:rPr lang="en-US" dirty="0"/>
              <a:t>	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0C368-650D-478C-B0A7-883253FE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57804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D1F98-4387-4B99-9A4A-54A083E9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formalize requirements?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441FE-E24A-4662-B60D-8B494B4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22215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CE45-8AA8-48E8-AD33-FCDA7F02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C8496-EAFC-4A57-B8EF-84008B87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27</a:t>
            </a:fld>
            <a:endParaRPr lang="en-CH" dirty="0"/>
          </a:p>
        </p:txBody>
      </p:sp>
      <p:pic>
        <p:nvPicPr>
          <p:cNvPr id="7" name="Graphic 6" descr="Clipboard Partially Checked with solid fill">
            <a:extLst>
              <a:ext uri="{FF2B5EF4-FFF2-40B4-BE49-F238E27FC236}">
                <a16:creationId xmlns:a16="http://schemas.microsoft.com/office/drawing/2014/main" id="{8D0F18E9-D7B2-4B08-9B0B-69B2D2CBC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600" y="2213295"/>
            <a:ext cx="2431409" cy="2431409"/>
          </a:xfrm>
          <a:prstGeom prst="rect">
            <a:avLst/>
          </a:prstGeom>
        </p:spPr>
      </p:pic>
      <p:pic>
        <p:nvPicPr>
          <p:cNvPr id="9" name="Graphic 8" descr="Chat bubble with solid fill">
            <a:extLst>
              <a:ext uri="{FF2B5EF4-FFF2-40B4-BE49-F238E27FC236}">
                <a16:creationId xmlns:a16="http://schemas.microsoft.com/office/drawing/2014/main" id="{68A8A2AF-A18D-4F25-BAD7-2CF054D4E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439" y="1472937"/>
            <a:ext cx="1305840" cy="1305840"/>
          </a:xfrm>
          <a:prstGeom prst="rect">
            <a:avLst/>
          </a:prstGeom>
        </p:spPr>
      </p:pic>
      <p:pic>
        <p:nvPicPr>
          <p:cNvPr id="10" name="Graphic 9" descr="Office worker male with solid fill">
            <a:extLst>
              <a:ext uri="{FF2B5EF4-FFF2-40B4-BE49-F238E27FC236}">
                <a16:creationId xmlns:a16="http://schemas.microsoft.com/office/drawing/2014/main" id="{EC89466D-3B00-441F-A062-6DCD2408C2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211" y="1966505"/>
            <a:ext cx="1142614" cy="1142614"/>
          </a:xfrm>
          <a:prstGeom prst="rect">
            <a:avLst/>
          </a:prstGeom>
        </p:spPr>
      </p:pic>
      <p:pic>
        <p:nvPicPr>
          <p:cNvPr id="11" name="Graphic 10" descr="Office worker female with solid fill">
            <a:extLst>
              <a:ext uri="{FF2B5EF4-FFF2-40B4-BE49-F238E27FC236}">
                <a16:creationId xmlns:a16="http://schemas.microsoft.com/office/drawing/2014/main" id="{05B6657E-1B76-4560-98B1-9977630B32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5825" y="3602963"/>
            <a:ext cx="1142614" cy="1142614"/>
          </a:xfrm>
          <a:prstGeom prst="rect">
            <a:avLst/>
          </a:prstGeom>
        </p:spPr>
      </p:pic>
      <p:pic>
        <p:nvPicPr>
          <p:cNvPr id="12" name="Graphic 11" descr="Male profile with solid fill">
            <a:extLst>
              <a:ext uri="{FF2B5EF4-FFF2-40B4-BE49-F238E27FC236}">
                <a16:creationId xmlns:a16="http://schemas.microsoft.com/office/drawing/2014/main" id="{6C2059DD-D9F6-402E-BB27-5F12E273B1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211" y="4535013"/>
            <a:ext cx="1142614" cy="1142614"/>
          </a:xfrm>
          <a:prstGeom prst="rect">
            <a:avLst/>
          </a:prstGeom>
        </p:spPr>
      </p:pic>
      <p:pic>
        <p:nvPicPr>
          <p:cNvPr id="13" name="Graphic 12" descr="Female Profile with solid fill">
            <a:extLst>
              <a:ext uri="{FF2B5EF4-FFF2-40B4-BE49-F238E27FC236}">
                <a16:creationId xmlns:a16="http://schemas.microsoft.com/office/drawing/2014/main" id="{3D219671-13E6-4E02-961F-9FAB5E851F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5825" y="2361172"/>
            <a:ext cx="1142614" cy="1142614"/>
          </a:xfrm>
          <a:prstGeom prst="rect">
            <a:avLst/>
          </a:prstGeom>
        </p:spPr>
      </p:pic>
      <p:pic>
        <p:nvPicPr>
          <p:cNvPr id="15" name="Graphic 14" descr="Construction worker female with solid fill">
            <a:extLst>
              <a:ext uri="{FF2B5EF4-FFF2-40B4-BE49-F238E27FC236}">
                <a16:creationId xmlns:a16="http://schemas.microsoft.com/office/drawing/2014/main" id="{AE035D49-271A-4050-8153-46CEE671AC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211" y="3250759"/>
            <a:ext cx="1142614" cy="1142614"/>
          </a:xfrm>
          <a:prstGeom prst="rect">
            <a:avLst/>
          </a:prstGeom>
        </p:spPr>
      </p:pic>
      <p:pic>
        <p:nvPicPr>
          <p:cNvPr id="17" name="Graphic 16" descr="Construction worker male with solid fill">
            <a:extLst>
              <a:ext uri="{FF2B5EF4-FFF2-40B4-BE49-F238E27FC236}">
                <a16:creationId xmlns:a16="http://schemas.microsoft.com/office/drawing/2014/main" id="{89814F66-56EC-4692-8DD0-3AA716078C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15825" y="4845359"/>
            <a:ext cx="1142614" cy="1142614"/>
          </a:xfrm>
          <a:prstGeom prst="rect">
            <a:avLst/>
          </a:prstGeom>
        </p:spPr>
      </p:pic>
      <p:pic>
        <p:nvPicPr>
          <p:cNvPr id="18" name="Graphic 17" descr="Chat bubble with solid fill">
            <a:extLst>
              <a:ext uri="{FF2B5EF4-FFF2-40B4-BE49-F238E27FC236}">
                <a16:creationId xmlns:a16="http://schemas.microsoft.com/office/drawing/2014/main" id="{5691B959-28EF-4F0B-955A-DD9D15CA4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6032" y="2346491"/>
            <a:ext cx="1142614" cy="1142614"/>
          </a:xfrm>
          <a:prstGeom prst="rect">
            <a:avLst/>
          </a:prstGeom>
        </p:spPr>
      </p:pic>
      <p:pic>
        <p:nvPicPr>
          <p:cNvPr id="19" name="Graphic 18" descr="Chat bubble with solid fill">
            <a:extLst>
              <a:ext uri="{FF2B5EF4-FFF2-40B4-BE49-F238E27FC236}">
                <a16:creationId xmlns:a16="http://schemas.microsoft.com/office/drawing/2014/main" id="{2C2BD2EB-F23D-4099-B93F-249061C3F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5878" y="3144696"/>
            <a:ext cx="1142614" cy="1142614"/>
          </a:xfrm>
          <a:prstGeom prst="rect">
            <a:avLst/>
          </a:prstGeom>
        </p:spPr>
      </p:pic>
      <p:pic>
        <p:nvPicPr>
          <p:cNvPr id="20" name="Graphic 19" descr="Chat bubble with solid fill">
            <a:extLst>
              <a:ext uri="{FF2B5EF4-FFF2-40B4-BE49-F238E27FC236}">
                <a16:creationId xmlns:a16="http://schemas.microsoft.com/office/drawing/2014/main" id="{5EF57BC7-5576-4773-86E7-3F735FF08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2071" y="3716003"/>
            <a:ext cx="1562997" cy="1562997"/>
          </a:xfrm>
          <a:prstGeom prst="rect">
            <a:avLst/>
          </a:prstGeom>
        </p:spPr>
      </p:pic>
      <p:pic>
        <p:nvPicPr>
          <p:cNvPr id="21" name="Graphic 20" descr="Chat bubble with solid fill">
            <a:extLst>
              <a:ext uri="{FF2B5EF4-FFF2-40B4-BE49-F238E27FC236}">
                <a16:creationId xmlns:a16="http://schemas.microsoft.com/office/drawing/2014/main" id="{8A702907-7261-41AE-B9EA-43D5DD3A3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048" y="4898529"/>
            <a:ext cx="1089444" cy="1089444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13A5B11-0FC6-46A6-9061-E4CD7EB72F06}"/>
              </a:ext>
            </a:extLst>
          </p:cNvPr>
          <p:cNvSpPr/>
          <p:nvPr/>
        </p:nvSpPr>
        <p:spPr>
          <a:xfrm>
            <a:off x="5956893" y="3185718"/>
            <a:ext cx="2652319" cy="48656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23" name="Graphic 22" descr="Question Mark with solid fill">
            <a:extLst>
              <a:ext uri="{FF2B5EF4-FFF2-40B4-BE49-F238E27FC236}">
                <a16:creationId xmlns:a16="http://schemas.microsoft.com/office/drawing/2014/main" id="{E0F896EF-C800-401B-B42A-5021BDEAC2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25852" y="22713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70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CF18C-6CA4-4EA5-A527-697EB23C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0E17-478F-4F6D-9849-35AC32E76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Who</a:t>
            </a:r>
            <a:r>
              <a:rPr lang="en-US" dirty="0"/>
              <a:t> are users?</a:t>
            </a:r>
          </a:p>
          <a:p>
            <a:endParaRPr lang="en-US" u="sng" dirty="0"/>
          </a:p>
          <a:p>
            <a:r>
              <a:rPr lang="en-US" u="sng" dirty="0"/>
              <a:t>What</a:t>
            </a:r>
            <a:r>
              <a:rPr lang="en-US" dirty="0"/>
              <a:t> do they need?</a:t>
            </a:r>
            <a:endParaRPr lang="en-CH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6A945-659B-44DB-81C1-0F64580F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8613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F44F-982A-41FD-B215-31D208B4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968EF-D302-41F6-BDFA-463D9465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6763-F3E1-4682-8F31-52C8C305F1D6}" type="slidenum">
              <a:rPr lang="en-CH" smtClean="0"/>
              <a:t>29</a:t>
            </a:fld>
            <a:endParaRPr lang="en-CH" dirty="0"/>
          </a:p>
        </p:txBody>
      </p:sp>
      <p:pic>
        <p:nvPicPr>
          <p:cNvPr id="5" name="Graphic 4" descr="Construction worker female with solid fill">
            <a:extLst>
              <a:ext uri="{FF2B5EF4-FFF2-40B4-BE49-F238E27FC236}">
                <a16:creationId xmlns:a16="http://schemas.microsoft.com/office/drawing/2014/main" id="{29C663DC-E572-4EC4-A4D0-DF9D459C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274242" y="2607242"/>
            <a:ext cx="1643516" cy="16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2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179AB-7C6B-410F-BF4E-C91AB293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</a:t>
            </a:fld>
            <a:endParaRPr lang="en-CH" dirty="0"/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F0B8AD89-2067-4A06-A4C6-DB094127F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489" y="2472305"/>
            <a:ext cx="1913389" cy="1913389"/>
          </a:xfrm>
          <a:prstGeom prst="rect">
            <a:avLst/>
          </a:prstGeom>
        </p:spPr>
      </p:pic>
      <p:pic>
        <p:nvPicPr>
          <p:cNvPr id="7" name="Graphic 6" descr="Professor female with solid fill">
            <a:extLst>
              <a:ext uri="{FF2B5EF4-FFF2-40B4-BE49-F238E27FC236}">
                <a16:creationId xmlns:a16="http://schemas.microsoft.com/office/drawing/2014/main" id="{CD02EF1C-DB61-4E1C-8496-631E122EC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12122" y="2472305"/>
            <a:ext cx="1913389" cy="191338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114606B-0951-4173-8FCC-6A2FA71C077A}"/>
              </a:ext>
            </a:extLst>
          </p:cNvPr>
          <p:cNvSpPr/>
          <p:nvPr/>
        </p:nvSpPr>
        <p:spPr>
          <a:xfrm>
            <a:off x="4769840" y="3185721"/>
            <a:ext cx="2652319" cy="48656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42220884-90BA-46EC-AAC6-504F4E56C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2713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07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7FFAF-673C-4A7C-9BC7-BB9AE299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6763-F3E1-4682-8F31-52C8C305F1D6}" type="slidenum">
              <a:rPr lang="en-CH" smtClean="0"/>
              <a:t>30</a:t>
            </a:fld>
            <a:endParaRPr lang="en-CH" dirty="0"/>
          </a:p>
        </p:txBody>
      </p:sp>
      <p:pic>
        <p:nvPicPr>
          <p:cNvPr id="5" name="Graphic 4" descr="Earth globe: Africa and Europe with solid fill">
            <a:extLst>
              <a:ext uri="{FF2B5EF4-FFF2-40B4-BE49-F238E27FC236}">
                <a16:creationId xmlns:a16="http://schemas.microsoft.com/office/drawing/2014/main" id="{DE3E5C66-2435-4F81-B08E-B53A8C2C5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74207" y="2407207"/>
            <a:ext cx="2043586" cy="2043586"/>
          </a:xfrm>
          <a:prstGeom prst="rect">
            <a:avLst/>
          </a:prstGeom>
        </p:spPr>
      </p:pic>
      <p:pic>
        <p:nvPicPr>
          <p:cNvPr id="7" name="Graphic 6" descr="Person in wheelchair with solid fill">
            <a:extLst>
              <a:ext uri="{FF2B5EF4-FFF2-40B4-BE49-F238E27FC236}">
                <a16:creationId xmlns:a16="http://schemas.microsoft.com/office/drawing/2014/main" id="{B65F8458-2CB5-4F28-A951-0ACC7318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9183" y="351967"/>
            <a:ext cx="914400" cy="9144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EDD9231B-7A84-402F-A57E-00E8E7C49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026" y="1835780"/>
            <a:ext cx="914400" cy="914400"/>
          </a:xfrm>
          <a:prstGeom prst="rect">
            <a:avLst/>
          </a:prstGeom>
        </p:spPr>
      </p:pic>
      <p:pic>
        <p:nvPicPr>
          <p:cNvPr id="11" name="Graphic 10" descr="Confused person with solid fill">
            <a:extLst>
              <a:ext uri="{FF2B5EF4-FFF2-40B4-BE49-F238E27FC236}">
                <a16:creationId xmlns:a16="http://schemas.microsoft.com/office/drawing/2014/main" id="{96B192C6-1238-4A70-83A1-8C0F7821B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4638" y="2423399"/>
            <a:ext cx="914400" cy="914400"/>
          </a:xfrm>
          <a:prstGeom prst="rect">
            <a:avLst/>
          </a:prstGeom>
        </p:spPr>
      </p:pic>
      <p:pic>
        <p:nvPicPr>
          <p:cNvPr id="13" name="Graphic 12" descr="Cycling with solid fill">
            <a:extLst>
              <a:ext uri="{FF2B5EF4-FFF2-40B4-BE49-F238E27FC236}">
                <a16:creationId xmlns:a16="http://schemas.microsoft.com/office/drawing/2014/main" id="{B7951705-C40C-4605-85BC-DBC0F8DBD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90293" y="3536393"/>
            <a:ext cx="914400" cy="914400"/>
          </a:xfrm>
          <a:prstGeom prst="rect">
            <a:avLst/>
          </a:prstGeom>
        </p:spPr>
      </p:pic>
      <p:pic>
        <p:nvPicPr>
          <p:cNvPr id="15" name="Graphic 14" descr="Group of men with solid fill">
            <a:extLst>
              <a:ext uri="{FF2B5EF4-FFF2-40B4-BE49-F238E27FC236}">
                <a16:creationId xmlns:a16="http://schemas.microsoft.com/office/drawing/2014/main" id="{9C86EF19-394B-445E-B368-768D84CF25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1913" y="809167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 with solid fill">
            <a:extLst>
              <a:ext uri="{FF2B5EF4-FFF2-40B4-BE49-F238E27FC236}">
                <a16:creationId xmlns:a16="http://schemas.microsoft.com/office/drawing/2014/main" id="{0924644A-138F-40C4-92CD-71680507A3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02795" y="3781760"/>
            <a:ext cx="914400" cy="914400"/>
          </a:xfrm>
          <a:prstGeom prst="rect">
            <a:avLst/>
          </a:prstGeom>
        </p:spPr>
      </p:pic>
      <p:pic>
        <p:nvPicPr>
          <p:cNvPr id="19" name="Graphic 18" descr="Office worker female with solid fill">
            <a:extLst>
              <a:ext uri="{FF2B5EF4-FFF2-40B4-BE49-F238E27FC236}">
                <a16:creationId xmlns:a16="http://schemas.microsoft.com/office/drawing/2014/main" id="{4AF58C6A-0484-4CA3-A81E-59668D9354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98550" y="1574410"/>
            <a:ext cx="914400" cy="914400"/>
          </a:xfrm>
          <a:prstGeom prst="rect">
            <a:avLst/>
          </a:prstGeom>
        </p:spPr>
      </p:pic>
      <p:pic>
        <p:nvPicPr>
          <p:cNvPr id="21" name="Graphic 20" descr="Female Profile with solid fill">
            <a:extLst>
              <a:ext uri="{FF2B5EF4-FFF2-40B4-BE49-F238E27FC236}">
                <a16:creationId xmlns:a16="http://schemas.microsoft.com/office/drawing/2014/main" id="{D70A4CF6-6F92-4AE2-A55F-8A6D7B80FB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63204" y="351967"/>
            <a:ext cx="914400" cy="914400"/>
          </a:xfrm>
          <a:prstGeom prst="rect">
            <a:avLst/>
          </a:prstGeom>
        </p:spPr>
      </p:pic>
      <p:pic>
        <p:nvPicPr>
          <p:cNvPr id="23" name="Graphic 22" descr="Call center with solid fill">
            <a:extLst>
              <a:ext uri="{FF2B5EF4-FFF2-40B4-BE49-F238E27FC236}">
                <a16:creationId xmlns:a16="http://schemas.microsoft.com/office/drawing/2014/main" id="{0E1FA41F-146F-4B90-9F78-DB142DF0E8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89710" y="4179370"/>
            <a:ext cx="914400" cy="914400"/>
          </a:xfrm>
          <a:prstGeom prst="rect">
            <a:avLst/>
          </a:prstGeom>
        </p:spPr>
      </p:pic>
      <p:pic>
        <p:nvPicPr>
          <p:cNvPr id="25" name="Graphic 24" descr="Man with cane with solid fill">
            <a:extLst>
              <a:ext uri="{FF2B5EF4-FFF2-40B4-BE49-F238E27FC236}">
                <a16:creationId xmlns:a16="http://schemas.microsoft.com/office/drawing/2014/main" id="{7D85AA33-E09E-448A-88E4-FE870DB03F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51198" y="1146201"/>
            <a:ext cx="914400" cy="914400"/>
          </a:xfrm>
          <a:prstGeom prst="rect">
            <a:avLst/>
          </a:prstGeom>
        </p:spPr>
      </p:pic>
      <p:pic>
        <p:nvPicPr>
          <p:cNvPr id="27" name="Graphic 26" descr="Run with solid fill">
            <a:extLst>
              <a:ext uri="{FF2B5EF4-FFF2-40B4-BE49-F238E27FC236}">
                <a16:creationId xmlns:a16="http://schemas.microsoft.com/office/drawing/2014/main" id="{13D55BBF-1DC9-4431-953D-85B69D7118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67716" y="5563787"/>
            <a:ext cx="914400" cy="914400"/>
          </a:xfrm>
          <a:prstGeom prst="rect">
            <a:avLst/>
          </a:prstGeom>
        </p:spPr>
      </p:pic>
      <p:pic>
        <p:nvPicPr>
          <p:cNvPr id="28" name="Graphic 27" descr="Confused person with solid fill">
            <a:extLst>
              <a:ext uri="{FF2B5EF4-FFF2-40B4-BE49-F238E27FC236}">
                <a16:creationId xmlns:a16="http://schemas.microsoft.com/office/drawing/2014/main" id="{6C31F0E5-DCCD-4F7F-A7C3-B03522427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1350" y="3781760"/>
            <a:ext cx="914400" cy="914400"/>
          </a:xfrm>
          <a:prstGeom prst="rect">
            <a:avLst/>
          </a:prstGeom>
        </p:spPr>
      </p:pic>
      <p:pic>
        <p:nvPicPr>
          <p:cNvPr id="29" name="Graphic 28" descr="Male profile with solid fill">
            <a:extLst>
              <a:ext uri="{FF2B5EF4-FFF2-40B4-BE49-F238E27FC236}">
                <a16:creationId xmlns:a16="http://schemas.microsoft.com/office/drawing/2014/main" id="{A7AC1832-8A67-45E1-BBA7-BE5C7AEE59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60593" y="4866897"/>
            <a:ext cx="914400" cy="914400"/>
          </a:xfrm>
          <a:prstGeom prst="rect">
            <a:avLst/>
          </a:prstGeom>
        </p:spPr>
      </p:pic>
      <p:pic>
        <p:nvPicPr>
          <p:cNvPr id="30" name="Graphic 29" descr="Female Profile with solid fill">
            <a:extLst>
              <a:ext uri="{FF2B5EF4-FFF2-40B4-BE49-F238E27FC236}">
                <a16:creationId xmlns:a16="http://schemas.microsoft.com/office/drawing/2014/main" id="{FE93E84F-3863-4D08-B9B1-C94E07ADC0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7508" y="4223347"/>
            <a:ext cx="914400" cy="914400"/>
          </a:xfrm>
          <a:prstGeom prst="rect">
            <a:avLst/>
          </a:prstGeom>
        </p:spPr>
      </p:pic>
      <p:pic>
        <p:nvPicPr>
          <p:cNvPr id="31" name="Graphic 30" descr="Cycling with solid fill">
            <a:extLst>
              <a:ext uri="{FF2B5EF4-FFF2-40B4-BE49-F238E27FC236}">
                <a16:creationId xmlns:a16="http://schemas.microsoft.com/office/drawing/2014/main" id="{106FF584-55CB-400B-B63E-F54EE164C2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9480" y="5672538"/>
            <a:ext cx="914400" cy="914400"/>
          </a:xfrm>
          <a:prstGeom prst="rect">
            <a:avLst/>
          </a:prstGeom>
        </p:spPr>
      </p:pic>
      <p:pic>
        <p:nvPicPr>
          <p:cNvPr id="32" name="Graphic 31" descr="Office worker female with solid fill">
            <a:extLst>
              <a:ext uri="{FF2B5EF4-FFF2-40B4-BE49-F238E27FC236}">
                <a16:creationId xmlns:a16="http://schemas.microsoft.com/office/drawing/2014/main" id="{6B4379BA-071C-4664-AD7D-34061B3045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9400" y="571104"/>
            <a:ext cx="914400" cy="914400"/>
          </a:xfrm>
          <a:prstGeom prst="rect">
            <a:avLst/>
          </a:prstGeom>
        </p:spPr>
      </p:pic>
      <p:pic>
        <p:nvPicPr>
          <p:cNvPr id="33" name="Graphic 32" descr="Person in wheelchair with solid fill">
            <a:extLst>
              <a:ext uri="{FF2B5EF4-FFF2-40B4-BE49-F238E27FC236}">
                <a16:creationId xmlns:a16="http://schemas.microsoft.com/office/drawing/2014/main" id="{094BEECE-9D58-419D-9941-1A7AF3BC2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0995" y="2194719"/>
            <a:ext cx="914400" cy="914400"/>
          </a:xfrm>
          <a:prstGeom prst="rect">
            <a:avLst/>
          </a:prstGeom>
        </p:spPr>
      </p:pic>
      <p:pic>
        <p:nvPicPr>
          <p:cNvPr id="34" name="Graphic 33" descr="Group of men with solid fill">
            <a:extLst>
              <a:ext uri="{FF2B5EF4-FFF2-40B4-BE49-F238E27FC236}">
                <a16:creationId xmlns:a16="http://schemas.microsoft.com/office/drawing/2014/main" id="{30BEA7C4-E6BF-47ED-A1C5-B76E5FBDD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4426" y="362614"/>
            <a:ext cx="914400" cy="914400"/>
          </a:xfrm>
          <a:prstGeom prst="rect">
            <a:avLst/>
          </a:prstGeom>
        </p:spPr>
      </p:pic>
      <p:pic>
        <p:nvPicPr>
          <p:cNvPr id="35" name="Graphic 34" descr="Female Profile with solid fill">
            <a:extLst>
              <a:ext uri="{FF2B5EF4-FFF2-40B4-BE49-F238E27FC236}">
                <a16:creationId xmlns:a16="http://schemas.microsoft.com/office/drawing/2014/main" id="{CDCCF9C7-04B9-49E3-8587-1743A21EA1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4693" y="5650192"/>
            <a:ext cx="914400" cy="914400"/>
          </a:xfrm>
          <a:prstGeom prst="rect">
            <a:avLst/>
          </a:prstGeom>
        </p:spPr>
      </p:pic>
      <p:pic>
        <p:nvPicPr>
          <p:cNvPr id="36" name="Graphic 35" descr="Male profile with solid fill">
            <a:extLst>
              <a:ext uri="{FF2B5EF4-FFF2-40B4-BE49-F238E27FC236}">
                <a16:creationId xmlns:a16="http://schemas.microsoft.com/office/drawing/2014/main" id="{54B44374-5573-44F3-9D3D-7A887531C5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1282" y="2259607"/>
            <a:ext cx="914400" cy="914400"/>
          </a:xfrm>
          <a:prstGeom prst="rect">
            <a:avLst/>
          </a:prstGeom>
        </p:spPr>
      </p:pic>
      <p:pic>
        <p:nvPicPr>
          <p:cNvPr id="37" name="Graphic 36" descr="Call center with solid fill">
            <a:extLst>
              <a:ext uri="{FF2B5EF4-FFF2-40B4-BE49-F238E27FC236}">
                <a16:creationId xmlns:a16="http://schemas.microsoft.com/office/drawing/2014/main" id="{31EACAE4-BF14-495F-8615-B98F9F64F5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81501" y="2121571"/>
            <a:ext cx="914400" cy="914400"/>
          </a:xfrm>
          <a:prstGeom prst="rect">
            <a:avLst/>
          </a:prstGeom>
        </p:spPr>
      </p:pic>
      <p:pic>
        <p:nvPicPr>
          <p:cNvPr id="38" name="Graphic 37" descr="Office worker male with solid fill">
            <a:extLst>
              <a:ext uri="{FF2B5EF4-FFF2-40B4-BE49-F238E27FC236}">
                <a16:creationId xmlns:a16="http://schemas.microsoft.com/office/drawing/2014/main" id="{76E61EAD-620F-4337-86EB-DEFAA8C1F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9733" y="5069055"/>
            <a:ext cx="914400" cy="914400"/>
          </a:xfrm>
          <a:prstGeom prst="rect">
            <a:avLst/>
          </a:prstGeom>
        </p:spPr>
      </p:pic>
      <p:pic>
        <p:nvPicPr>
          <p:cNvPr id="39" name="Graphic 38" descr="Man with cane with solid fill">
            <a:extLst>
              <a:ext uri="{FF2B5EF4-FFF2-40B4-BE49-F238E27FC236}">
                <a16:creationId xmlns:a16="http://schemas.microsoft.com/office/drawing/2014/main" id="{F23E10D6-69F8-40B5-A1C8-8D8C2E87EB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153400" y="56800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32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7FFAF-673C-4A7C-9BC7-BB9AE299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6763-F3E1-4682-8F31-52C8C305F1D6}" type="slidenum">
              <a:rPr lang="en-CH" smtClean="0"/>
              <a:t>31</a:t>
            </a:fld>
            <a:endParaRPr lang="en-CH" dirty="0"/>
          </a:p>
        </p:txBody>
      </p:sp>
      <p:pic>
        <p:nvPicPr>
          <p:cNvPr id="7" name="Graphic 6" descr="Person in wheelchair with solid fill">
            <a:extLst>
              <a:ext uri="{FF2B5EF4-FFF2-40B4-BE49-F238E27FC236}">
                <a16:creationId xmlns:a16="http://schemas.microsoft.com/office/drawing/2014/main" id="{B65F8458-2CB5-4F28-A951-0ACC7318A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5090" y="4480099"/>
            <a:ext cx="914400" cy="9144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EDD9231B-7A84-402F-A57E-00E8E7C49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48" y="1838502"/>
            <a:ext cx="914400" cy="914400"/>
          </a:xfrm>
          <a:prstGeom prst="rect">
            <a:avLst/>
          </a:prstGeom>
        </p:spPr>
      </p:pic>
      <p:pic>
        <p:nvPicPr>
          <p:cNvPr id="11" name="Graphic 10" descr="Confused person with solid fill">
            <a:extLst>
              <a:ext uri="{FF2B5EF4-FFF2-40B4-BE49-F238E27FC236}">
                <a16:creationId xmlns:a16="http://schemas.microsoft.com/office/drawing/2014/main" id="{96B192C6-1238-4A70-83A1-8C0F7821B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4537" y="2105423"/>
            <a:ext cx="914400" cy="914400"/>
          </a:xfrm>
          <a:prstGeom prst="rect">
            <a:avLst/>
          </a:prstGeom>
        </p:spPr>
      </p:pic>
      <p:pic>
        <p:nvPicPr>
          <p:cNvPr id="13" name="Graphic 12" descr="Cycling with solid fill">
            <a:extLst>
              <a:ext uri="{FF2B5EF4-FFF2-40B4-BE49-F238E27FC236}">
                <a16:creationId xmlns:a16="http://schemas.microsoft.com/office/drawing/2014/main" id="{B7951705-C40C-4605-85BC-DBC0F8DBD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81600" y="5366412"/>
            <a:ext cx="914400" cy="914400"/>
          </a:xfrm>
          <a:prstGeom prst="rect">
            <a:avLst/>
          </a:prstGeom>
        </p:spPr>
      </p:pic>
      <p:pic>
        <p:nvPicPr>
          <p:cNvPr id="15" name="Graphic 14" descr="Group of men with solid fill">
            <a:extLst>
              <a:ext uri="{FF2B5EF4-FFF2-40B4-BE49-F238E27FC236}">
                <a16:creationId xmlns:a16="http://schemas.microsoft.com/office/drawing/2014/main" id="{9C86EF19-394B-445E-B368-768D84CF25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83092" y="1223039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 with solid fill">
            <a:extLst>
              <a:ext uri="{FF2B5EF4-FFF2-40B4-BE49-F238E27FC236}">
                <a16:creationId xmlns:a16="http://schemas.microsoft.com/office/drawing/2014/main" id="{0924644A-138F-40C4-92CD-71680507A3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2120" y="2945852"/>
            <a:ext cx="914400" cy="914400"/>
          </a:xfrm>
          <a:prstGeom prst="rect">
            <a:avLst/>
          </a:prstGeom>
        </p:spPr>
      </p:pic>
      <p:pic>
        <p:nvPicPr>
          <p:cNvPr id="19" name="Graphic 18" descr="Office worker female with solid fill">
            <a:extLst>
              <a:ext uri="{FF2B5EF4-FFF2-40B4-BE49-F238E27FC236}">
                <a16:creationId xmlns:a16="http://schemas.microsoft.com/office/drawing/2014/main" id="{4AF58C6A-0484-4CA3-A81E-59668D9354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6463" y="4401225"/>
            <a:ext cx="914400" cy="914400"/>
          </a:xfrm>
          <a:prstGeom prst="rect">
            <a:avLst/>
          </a:prstGeom>
        </p:spPr>
      </p:pic>
      <p:pic>
        <p:nvPicPr>
          <p:cNvPr id="21" name="Graphic 20" descr="Female Profile with solid fill">
            <a:extLst>
              <a:ext uri="{FF2B5EF4-FFF2-40B4-BE49-F238E27FC236}">
                <a16:creationId xmlns:a16="http://schemas.microsoft.com/office/drawing/2014/main" id="{D70A4CF6-6F92-4AE2-A55F-8A6D7B80FB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837" y="3517253"/>
            <a:ext cx="914400" cy="914400"/>
          </a:xfrm>
          <a:prstGeom prst="rect">
            <a:avLst/>
          </a:prstGeom>
        </p:spPr>
      </p:pic>
      <p:pic>
        <p:nvPicPr>
          <p:cNvPr id="23" name="Graphic 22" descr="Call center with solid fill">
            <a:extLst>
              <a:ext uri="{FF2B5EF4-FFF2-40B4-BE49-F238E27FC236}">
                <a16:creationId xmlns:a16="http://schemas.microsoft.com/office/drawing/2014/main" id="{0E1FA41F-146F-4B90-9F78-DB142DF0E8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89490" y="1280939"/>
            <a:ext cx="914400" cy="914400"/>
          </a:xfrm>
          <a:prstGeom prst="rect">
            <a:avLst/>
          </a:prstGeom>
        </p:spPr>
      </p:pic>
      <p:pic>
        <p:nvPicPr>
          <p:cNvPr id="25" name="Graphic 24" descr="Man with cane with solid fill">
            <a:extLst>
              <a:ext uri="{FF2B5EF4-FFF2-40B4-BE49-F238E27FC236}">
                <a16:creationId xmlns:a16="http://schemas.microsoft.com/office/drawing/2014/main" id="{7D85AA33-E09E-448A-88E4-FE870DB03F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33390" y="4480099"/>
            <a:ext cx="914400" cy="914400"/>
          </a:xfrm>
          <a:prstGeom prst="rect">
            <a:avLst/>
          </a:prstGeom>
        </p:spPr>
      </p:pic>
      <p:pic>
        <p:nvPicPr>
          <p:cNvPr id="27" name="Graphic 26" descr="Run with solid fill">
            <a:extLst>
              <a:ext uri="{FF2B5EF4-FFF2-40B4-BE49-F238E27FC236}">
                <a16:creationId xmlns:a16="http://schemas.microsoft.com/office/drawing/2014/main" id="{13D55BBF-1DC9-4431-953D-85B69D7118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89757" y="4421474"/>
            <a:ext cx="914400" cy="914400"/>
          </a:xfrm>
          <a:prstGeom prst="rect">
            <a:avLst/>
          </a:prstGeom>
        </p:spPr>
      </p:pic>
      <p:pic>
        <p:nvPicPr>
          <p:cNvPr id="28" name="Graphic 27" descr="Confused person with solid fill">
            <a:extLst>
              <a:ext uri="{FF2B5EF4-FFF2-40B4-BE49-F238E27FC236}">
                <a16:creationId xmlns:a16="http://schemas.microsoft.com/office/drawing/2014/main" id="{6C31F0E5-DCCD-4F7F-A7C3-B03522427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110" y="1339832"/>
            <a:ext cx="914400" cy="914400"/>
          </a:xfrm>
          <a:prstGeom prst="rect">
            <a:avLst/>
          </a:prstGeom>
        </p:spPr>
      </p:pic>
      <p:pic>
        <p:nvPicPr>
          <p:cNvPr id="29" name="Graphic 28" descr="Male profile with solid fill">
            <a:extLst>
              <a:ext uri="{FF2B5EF4-FFF2-40B4-BE49-F238E27FC236}">
                <a16:creationId xmlns:a16="http://schemas.microsoft.com/office/drawing/2014/main" id="{A7AC1832-8A67-45E1-BBA7-BE5C7AEE59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2500" y="2722474"/>
            <a:ext cx="914400" cy="914400"/>
          </a:xfrm>
          <a:prstGeom prst="rect">
            <a:avLst/>
          </a:prstGeom>
        </p:spPr>
      </p:pic>
      <p:pic>
        <p:nvPicPr>
          <p:cNvPr id="30" name="Graphic 29" descr="Female Profile with solid fill">
            <a:extLst>
              <a:ext uri="{FF2B5EF4-FFF2-40B4-BE49-F238E27FC236}">
                <a16:creationId xmlns:a16="http://schemas.microsoft.com/office/drawing/2014/main" id="{FE93E84F-3863-4D08-B9B1-C94E07ADC0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1948" y="3652088"/>
            <a:ext cx="914400" cy="914400"/>
          </a:xfrm>
          <a:prstGeom prst="rect">
            <a:avLst/>
          </a:prstGeom>
        </p:spPr>
      </p:pic>
      <p:pic>
        <p:nvPicPr>
          <p:cNvPr id="31" name="Graphic 30" descr="Cycling with solid fill">
            <a:extLst>
              <a:ext uri="{FF2B5EF4-FFF2-40B4-BE49-F238E27FC236}">
                <a16:creationId xmlns:a16="http://schemas.microsoft.com/office/drawing/2014/main" id="{106FF584-55CB-400B-B63E-F54EE164C2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4349" y="4608585"/>
            <a:ext cx="914400" cy="914400"/>
          </a:xfrm>
          <a:prstGeom prst="rect">
            <a:avLst/>
          </a:prstGeom>
        </p:spPr>
      </p:pic>
      <p:pic>
        <p:nvPicPr>
          <p:cNvPr id="32" name="Graphic 31" descr="Office worker female with solid fill">
            <a:extLst>
              <a:ext uri="{FF2B5EF4-FFF2-40B4-BE49-F238E27FC236}">
                <a16:creationId xmlns:a16="http://schemas.microsoft.com/office/drawing/2014/main" id="{6B4379BA-071C-4664-AD7D-34061B3045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43663" y="1527409"/>
            <a:ext cx="914400" cy="914400"/>
          </a:xfrm>
          <a:prstGeom prst="rect">
            <a:avLst/>
          </a:prstGeom>
        </p:spPr>
      </p:pic>
      <p:pic>
        <p:nvPicPr>
          <p:cNvPr id="33" name="Graphic 32" descr="Person in wheelchair with solid fill">
            <a:extLst>
              <a:ext uri="{FF2B5EF4-FFF2-40B4-BE49-F238E27FC236}">
                <a16:creationId xmlns:a16="http://schemas.microsoft.com/office/drawing/2014/main" id="{094BEECE-9D58-419D-9941-1A7AF3BC2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6711" y="5441950"/>
            <a:ext cx="914400" cy="914400"/>
          </a:xfrm>
          <a:prstGeom prst="rect">
            <a:avLst/>
          </a:prstGeom>
        </p:spPr>
      </p:pic>
      <p:pic>
        <p:nvPicPr>
          <p:cNvPr id="34" name="Graphic 33" descr="Group of men with solid fill">
            <a:extLst>
              <a:ext uri="{FF2B5EF4-FFF2-40B4-BE49-F238E27FC236}">
                <a16:creationId xmlns:a16="http://schemas.microsoft.com/office/drawing/2014/main" id="{30BEA7C4-E6BF-47ED-A1C5-B76E5FBDD2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28246" y="2227118"/>
            <a:ext cx="914400" cy="914400"/>
          </a:xfrm>
          <a:prstGeom prst="rect">
            <a:avLst/>
          </a:prstGeom>
        </p:spPr>
      </p:pic>
      <p:pic>
        <p:nvPicPr>
          <p:cNvPr id="35" name="Graphic 34" descr="Female Profile with solid fill">
            <a:extLst>
              <a:ext uri="{FF2B5EF4-FFF2-40B4-BE49-F238E27FC236}">
                <a16:creationId xmlns:a16="http://schemas.microsoft.com/office/drawing/2014/main" id="{CDCCF9C7-04B9-49E3-8587-1743A21EA1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06196" y="1871016"/>
            <a:ext cx="914400" cy="914400"/>
          </a:xfrm>
          <a:prstGeom prst="rect">
            <a:avLst/>
          </a:prstGeom>
        </p:spPr>
      </p:pic>
      <p:pic>
        <p:nvPicPr>
          <p:cNvPr id="36" name="Graphic 35" descr="Male profile with solid fill">
            <a:extLst>
              <a:ext uri="{FF2B5EF4-FFF2-40B4-BE49-F238E27FC236}">
                <a16:creationId xmlns:a16="http://schemas.microsoft.com/office/drawing/2014/main" id="{54B44374-5573-44F3-9D3D-7A887531C5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0449" y="3905548"/>
            <a:ext cx="914400" cy="914400"/>
          </a:xfrm>
          <a:prstGeom prst="rect">
            <a:avLst/>
          </a:prstGeom>
        </p:spPr>
      </p:pic>
      <p:pic>
        <p:nvPicPr>
          <p:cNvPr id="37" name="Graphic 36" descr="Call center with solid fill">
            <a:extLst>
              <a:ext uri="{FF2B5EF4-FFF2-40B4-BE49-F238E27FC236}">
                <a16:creationId xmlns:a16="http://schemas.microsoft.com/office/drawing/2014/main" id="{31EACAE4-BF14-495F-8615-B98F9F64F5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81696" y="2292837"/>
            <a:ext cx="914400" cy="914400"/>
          </a:xfrm>
          <a:prstGeom prst="rect">
            <a:avLst/>
          </a:prstGeom>
        </p:spPr>
      </p:pic>
      <p:pic>
        <p:nvPicPr>
          <p:cNvPr id="38" name="Graphic 37" descr="Office worker male with solid fill">
            <a:extLst>
              <a:ext uri="{FF2B5EF4-FFF2-40B4-BE49-F238E27FC236}">
                <a16:creationId xmlns:a16="http://schemas.microsoft.com/office/drawing/2014/main" id="{76E61EAD-620F-4337-86EB-DEFAA8C1F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720" y="2510843"/>
            <a:ext cx="914400" cy="914400"/>
          </a:xfrm>
          <a:prstGeom prst="rect">
            <a:avLst/>
          </a:prstGeom>
        </p:spPr>
      </p:pic>
      <p:pic>
        <p:nvPicPr>
          <p:cNvPr id="39" name="Graphic 38" descr="Man with cane with solid fill">
            <a:extLst>
              <a:ext uri="{FF2B5EF4-FFF2-40B4-BE49-F238E27FC236}">
                <a16:creationId xmlns:a16="http://schemas.microsoft.com/office/drawing/2014/main" id="{F23E10D6-69F8-40B5-A1C8-8D8C2E87EB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37549" y="5445475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EC83A1-1E4B-4E76-92C5-84DD18ED325E}"/>
              </a:ext>
            </a:extLst>
          </p:cNvPr>
          <p:cNvSpPr/>
          <p:nvPr/>
        </p:nvSpPr>
        <p:spPr>
          <a:xfrm>
            <a:off x="489961" y="1394883"/>
            <a:ext cx="3621904" cy="4128102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42" name="Graphic 41" descr="Office worker female with solid fill">
            <a:extLst>
              <a:ext uri="{FF2B5EF4-FFF2-40B4-BE49-F238E27FC236}">
                <a16:creationId xmlns:a16="http://schemas.microsoft.com/office/drawing/2014/main" id="{D26248E6-79BE-4FEA-BA5E-18A5CC5D56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59199" y="2640837"/>
            <a:ext cx="1566431" cy="156643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661E654-4677-49E3-B933-2E16653769F2}"/>
              </a:ext>
            </a:extLst>
          </p:cNvPr>
          <p:cNvSpPr/>
          <p:nvPr/>
        </p:nvSpPr>
        <p:spPr>
          <a:xfrm>
            <a:off x="4673296" y="4160837"/>
            <a:ext cx="2348690" cy="2261734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40" name="Graphic 39" descr="Cycling with solid fill">
            <a:extLst>
              <a:ext uri="{FF2B5EF4-FFF2-40B4-BE49-F238E27FC236}">
                <a16:creationId xmlns:a16="http://schemas.microsoft.com/office/drawing/2014/main" id="{3E276BC9-41A4-48E9-BDA4-25D5E149C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1254" y="4664285"/>
            <a:ext cx="1332065" cy="133206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9616076-8709-48D6-8EFD-EB83FBC14667}"/>
              </a:ext>
            </a:extLst>
          </p:cNvPr>
          <p:cNvSpPr/>
          <p:nvPr/>
        </p:nvSpPr>
        <p:spPr>
          <a:xfrm>
            <a:off x="8417659" y="4235545"/>
            <a:ext cx="2348690" cy="2261734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41" name="Graphic 40" descr="Person in wheelchair with solid fill">
            <a:extLst>
              <a:ext uri="{FF2B5EF4-FFF2-40B4-BE49-F238E27FC236}">
                <a16:creationId xmlns:a16="http://schemas.microsoft.com/office/drawing/2014/main" id="{85301D48-3A52-45FF-93F6-5D2E1108F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0496" y="4814927"/>
            <a:ext cx="1296548" cy="129654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CC41BAB-B0C3-48D5-A91D-C6CB8EC208E3}"/>
              </a:ext>
            </a:extLst>
          </p:cNvPr>
          <p:cNvSpPr/>
          <p:nvPr/>
        </p:nvSpPr>
        <p:spPr>
          <a:xfrm>
            <a:off x="9572974" y="1098162"/>
            <a:ext cx="1661083" cy="2261734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44" name="Graphic 43" descr="Call center with solid fill">
            <a:extLst>
              <a:ext uri="{FF2B5EF4-FFF2-40B4-BE49-F238E27FC236}">
                <a16:creationId xmlns:a16="http://schemas.microsoft.com/office/drawing/2014/main" id="{DE8E50FF-FDF1-4F6B-A80B-2B3F595764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81219" y="1545934"/>
            <a:ext cx="1211948" cy="121194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25E5F5D-B569-42A5-B26D-81CE67901426}"/>
              </a:ext>
            </a:extLst>
          </p:cNvPr>
          <p:cNvSpPr/>
          <p:nvPr/>
        </p:nvSpPr>
        <p:spPr>
          <a:xfrm>
            <a:off x="5518714" y="1040126"/>
            <a:ext cx="2741511" cy="2261734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43" name="Graphic 42" descr="Group of men with solid fill">
            <a:extLst>
              <a:ext uri="{FF2B5EF4-FFF2-40B4-BE49-F238E27FC236}">
                <a16:creationId xmlns:a16="http://schemas.microsoft.com/office/drawing/2014/main" id="{45172753-1AB8-427D-BE22-FA279279C1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3142" y="1511667"/>
            <a:ext cx="1341064" cy="13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FFA5-64C6-4D65-AA09-FC41BC15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“Personas”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411A-0879-46B0-9763-CB42D6FBA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Abstract</a:t>
            </a:r>
            <a:r>
              <a:rPr lang="en-US" dirty="0"/>
              <a:t> people representing a group</a:t>
            </a:r>
            <a:endParaRPr lang="en-CH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2DB4E-F125-45A3-A58E-DD4FF389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38184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D1A4-8B49-41F4-9B78-64D5DC29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A52A6-6EA5-4BC5-9AD9-682D3883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33</a:t>
            </a:fld>
            <a:endParaRPr lang="en-CH" dirty="0"/>
          </a:p>
        </p:txBody>
      </p:sp>
      <p:pic>
        <p:nvPicPr>
          <p:cNvPr id="6" name="Content Placeholder 5" descr="Music note with solid fill">
            <a:extLst>
              <a:ext uri="{FF2B5EF4-FFF2-40B4-BE49-F238E27FC236}">
                <a16:creationId xmlns:a16="http://schemas.microsoft.com/office/drawing/2014/main" id="{CC689354-ED6B-467B-B410-B1D6F9D17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2304" y="2795304"/>
            <a:ext cx="1267392" cy="1267392"/>
          </a:xfrm>
          <a:prstGeom prst="rect">
            <a:avLst/>
          </a:prstGeom>
        </p:spPr>
      </p:pic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BA7A6C2F-2EC7-4840-AAA8-12B443277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829" y="1730829"/>
            <a:ext cx="3396342" cy="33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16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750A-FD07-4D91-8A75-BA79BAD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“Alice”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6C0A-087C-4051-83A5-5E50C4AF0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Student, uses the app in public transport</a:t>
            </a:r>
          </a:p>
          <a:p>
            <a:endParaRPr lang="en-US" dirty="0"/>
          </a:p>
          <a:p>
            <a:r>
              <a:rPr lang="en-CH" dirty="0"/>
              <a:t>→</a:t>
            </a:r>
            <a:r>
              <a:rPr lang="en-US" dirty="0"/>
              <a:t> pre-downloading podcasts</a:t>
            </a:r>
          </a:p>
          <a:p>
            <a:r>
              <a:rPr lang="en-CH" dirty="0"/>
              <a:t>→</a:t>
            </a:r>
            <a:r>
              <a:rPr lang="en-US" dirty="0"/>
              <a:t> listening with screen turned 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6B7C1-042A-4458-A43D-0E85C15D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0308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750A-FD07-4D91-8A75-BA79BAD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“Bob”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6C0A-087C-4051-83A5-5E50C4AF0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Pensioner, uses the app while cooking, cleaning, …</a:t>
            </a:r>
          </a:p>
          <a:p>
            <a:endParaRPr lang="en-US" dirty="0"/>
          </a:p>
          <a:p>
            <a:r>
              <a:rPr lang="en-CH" dirty="0"/>
              <a:t>→</a:t>
            </a:r>
            <a:r>
              <a:rPr lang="en-US" dirty="0"/>
              <a:t> voice-based commands</a:t>
            </a:r>
          </a:p>
          <a:p>
            <a:r>
              <a:rPr lang="en-CH" dirty="0"/>
              <a:t>→</a:t>
            </a:r>
            <a:r>
              <a:rPr lang="en-US" dirty="0"/>
              <a:t> ease of use, no technical jargon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6B7C1-042A-4458-A43D-0E85C15D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1033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750A-FD07-4D91-8A75-BA79BAD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“Carol”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6C0A-087C-4051-83A5-5E50C4AF0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Hacker, listens to pirated music</a:t>
            </a:r>
          </a:p>
          <a:p>
            <a:endParaRPr lang="en-US" dirty="0"/>
          </a:p>
          <a:p>
            <a:r>
              <a:rPr lang="en-CH" dirty="0"/>
              <a:t>→</a:t>
            </a:r>
            <a:r>
              <a:rPr lang="en-US" dirty="0"/>
              <a:t> upload music from a PC</a:t>
            </a:r>
          </a:p>
          <a:p>
            <a:endParaRPr lang="en-US" dirty="0"/>
          </a:p>
          <a:p>
            <a:r>
              <a:rPr lang="en-US" dirty="0"/>
              <a:t>… really?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6B7C1-042A-4458-A43D-0E85C15D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8594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2341-E604-4B12-A6AD-EC77D540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over-abstracting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E1D1C-4A2B-4D57-8B70-D798EFCA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37</a:t>
            </a:fld>
            <a:endParaRPr lang="en-CH" dirty="0"/>
          </a:p>
        </p:txBody>
      </p:sp>
      <p:pic>
        <p:nvPicPr>
          <p:cNvPr id="6" name="Graphic 5" descr="Office worker male with solid fill">
            <a:extLst>
              <a:ext uri="{FF2B5EF4-FFF2-40B4-BE49-F238E27FC236}">
                <a16:creationId xmlns:a16="http://schemas.microsoft.com/office/drawing/2014/main" id="{1BEF1ED9-0059-4519-B898-A1B353E6D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435" y="3737462"/>
            <a:ext cx="914400" cy="914400"/>
          </a:xfrm>
          <a:prstGeom prst="rect">
            <a:avLst/>
          </a:prstGeom>
        </p:spPr>
      </p:pic>
      <p:pic>
        <p:nvPicPr>
          <p:cNvPr id="7" name="Graphic 6" descr="Male profile with solid fill">
            <a:extLst>
              <a:ext uri="{FF2B5EF4-FFF2-40B4-BE49-F238E27FC236}">
                <a16:creationId xmlns:a16="http://schemas.microsoft.com/office/drawing/2014/main" id="{9475A38D-E0D8-4470-98FA-E4E651C68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0359" y="3415636"/>
            <a:ext cx="914400" cy="914400"/>
          </a:xfrm>
          <a:prstGeom prst="rect">
            <a:avLst/>
          </a:prstGeom>
        </p:spPr>
      </p:pic>
      <p:pic>
        <p:nvPicPr>
          <p:cNvPr id="9" name="Graphic 8" descr="Female Profile with solid fill">
            <a:extLst>
              <a:ext uri="{FF2B5EF4-FFF2-40B4-BE49-F238E27FC236}">
                <a16:creationId xmlns:a16="http://schemas.microsoft.com/office/drawing/2014/main" id="{FF9869E0-5890-4B68-AEC5-54D06237E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9177" y="2575810"/>
            <a:ext cx="914400" cy="914400"/>
          </a:xfrm>
          <a:prstGeom prst="rect">
            <a:avLst/>
          </a:prstGeom>
        </p:spPr>
      </p:pic>
      <p:pic>
        <p:nvPicPr>
          <p:cNvPr id="12" name="Graphic 11" descr="Office worker female with solid fill">
            <a:extLst>
              <a:ext uri="{FF2B5EF4-FFF2-40B4-BE49-F238E27FC236}">
                <a16:creationId xmlns:a16="http://schemas.microsoft.com/office/drawing/2014/main" id="{482221A4-E5FC-48F1-847D-611762F97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1902" y="1997193"/>
            <a:ext cx="914400" cy="914400"/>
          </a:xfrm>
          <a:prstGeom prst="rect">
            <a:avLst/>
          </a:prstGeom>
        </p:spPr>
      </p:pic>
      <p:pic>
        <p:nvPicPr>
          <p:cNvPr id="19" name="Graphic 18" descr="Cycling with solid fill">
            <a:extLst>
              <a:ext uri="{FF2B5EF4-FFF2-40B4-BE49-F238E27FC236}">
                <a16:creationId xmlns:a16="http://schemas.microsoft.com/office/drawing/2014/main" id="{28918CB3-9BD3-4C6D-B1C7-524CDF090D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8354" y="4958367"/>
            <a:ext cx="914400" cy="914400"/>
          </a:xfrm>
          <a:prstGeom prst="rect">
            <a:avLst/>
          </a:prstGeom>
        </p:spPr>
      </p:pic>
      <p:pic>
        <p:nvPicPr>
          <p:cNvPr id="20" name="Graphic 19" descr="Office worker female with solid fill">
            <a:extLst>
              <a:ext uri="{FF2B5EF4-FFF2-40B4-BE49-F238E27FC236}">
                <a16:creationId xmlns:a16="http://schemas.microsoft.com/office/drawing/2014/main" id="{0DFD1BAC-BD7E-4D7B-83CE-8C92C1FD81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040" y="4375332"/>
            <a:ext cx="914400" cy="914400"/>
          </a:xfrm>
          <a:prstGeom prst="rect">
            <a:avLst/>
          </a:prstGeom>
        </p:spPr>
      </p:pic>
      <p:pic>
        <p:nvPicPr>
          <p:cNvPr id="21" name="Graphic 20" descr="Man with cane with solid fill">
            <a:extLst>
              <a:ext uri="{FF2B5EF4-FFF2-40B4-BE49-F238E27FC236}">
                <a16:creationId xmlns:a16="http://schemas.microsoft.com/office/drawing/2014/main" id="{FCAB73F1-49B6-40C8-8B76-B85667047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57154" y="2575810"/>
            <a:ext cx="914400" cy="914400"/>
          </a:xfrm>
          <a:prstGeom prst="rect">
            <a:avLst/>
          </a:prstGeom>
        </p:spPr>
      </p:pic>
      <p:pic>
        <p:nvPicPr>
          <p:cNvPr id="22" name="Graphic 21" descr="Male profile with solid fill">
            <a:extLst>
              <a:ext uri="{FF2B5EF4-FFF2-40B4-BE49-F238E27FC236}">
                <a16:creationId xmlns:a16="http://schemas.microsoft.com/office/drawing/2014/main" id="{9A6CD61D-79AA-4088-AD0B-DF5EE1EDB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3159" y="5054760"/>
            <a:ext cx="914400" cy="914400"/>
          </a:xfrm>
          <a:prstGeom prst="rect">
            <a:avLst/>
          </a:prstGeom>
        </p:spPr>
      </p:pic>
      <p:pic>
        <p:nvPicPr>
          <p:cNvPr id="23" name="Graphic 22" descr="Person in wheelchair with solid fill">
            <a:extLst>
              <a:ext uri="{FF2B5EF4-FFF2-40B4-BE49-F238E27FC236}">
                <a16:creationId xmlns:a16="http://schemas.microsoft.com/office/drawing/2014/main" id="{45459ABE-07DB-4431-97E8-51D9E1C76B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36712" y="330053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C1D46D-0B25-4ADB-B915-4CD40CF5FDDC}"/>
              </a:ext>
            </a:extLst>
          </p:cNvPr>
          <p:cNvSpPr/>
          <p:nvPr/>
        </p:nvSpPr>
        <p:spPr>
          <a:xfrm>
            <a:off x="796727" y="1959468"/>
            <a:ext cx="3621904" cy="4128102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50A55ED7-706C-4E01-B5C5-1BAE840D5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824463" y="3240303"/>
            <a:ext cx="1566431" cy="1566431"/>
          </a:xfrm>
          <a:prstGeom prst="rect">
            <a:avLst/>
          </a:prstGeom>
        </p:spPr>
      </p:pic>
      <p:pic>
        <p:nvPicPr>
          <p:cNvPr id="27" name="Graphic 26" descr="Office worker female with solid fill">
            <a:extLst>
              <a:ext uri="{FF2B5EF4-FFF2-40B4-BE49-F238E27FC236}">
                <a16:creationId xmlns:a16="http://schemas.microsoft.com/office/drawing/2014/main" id="{7783E930-F57E-4937-A2CE-AA4CE764F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5916" y="3566318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E28A43F-25EA-4EA1-9C64-3AC025C85FB8}"/>
              </a:ext>
            </a:extLst>
          </p:cNvPr>
          <p:cNvSpPr/>
          <p:nvPr/>
        </p:nvSpPr>
        <p:spPr>
          <a:xfrm>
            <a:off x="8653030" y="3053449"/>
            <a:ext cx="1700172" cy="1937788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4DF9663F-3C9B-4978-A1CF-C5C9BA46DD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719900" y="3213689"/>
            <a:ext cx="1566431" cy="15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DBAF-C787-46D0-93D0-86484F9E4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3A20-241B-48CD-B120-53F5A973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personas could a video chat app have?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58A6D-B74A-4A6F-8459-DE6257297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32859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7613-4E14-4598-932D-16F034ED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51BCF-9DDD-4F79-A28C-73876971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39</a:t>
            </a:fld>
            <a:endParaRPr lang="en-CH" dirty="0"/>
          </a:p>
        </p:txBody>
      </p:sp>
      <p:pic>
        <p:nvPicPr>
          <p:cNvPr id="7" name="Graphic 6" descr="Music notes with solid fill">
            <a:extLst>
              <a:ext uri="{FF2B5EF4-FFF2-40B4-BE49-F238E27FC236}">
                <a16:creationId xmlns:a16="http://schemas.microsoft.com/office/drawing/2014/main" id="{E4AB627E-41B7-454F-89F3-FAA21F268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226" y="2162694"/>
            <a:ext cx="1705574" cy="1705574"/>
          </a:xfrm>
          <a:prstGeom prst="rect">
            <a:avLst/>
          </a:prstGeom>
        </p:spPr>
      </p:pic>
      <p:pic>
        <p:nvPicPr>
          <p:cNvPr id="9" name="Graphic 8" descr="Clipboard Badge with solid fill">
            <a:extLst>
              <a:ext uri="{FF2B5EF4-FFF2-40B4-BE49-F238E27FC236}">
                <a16:creationId xmlns:a16="http://schemas.microsoft.com/office/drawing/2014/main" id="{BA04F256-5412-4348-A9C1-A22168477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9187" y="3628859"/>
            <a:ext cx="1705574" cy="1705574"/>
          </a:xfrm>
          <a:prstGeom prst="rect">
            <a:avLst/>
          </a:prstGeom>
        </p:spPr>
      </p:pic>
      <p:pic>
        <p:nvPicPr>
          <p:cNvPr id="11" name="Graphic 10" descr="Email with solid fill">
            <a:extLst>
              <a:ext uri="{FF2B5EF4-FFF2-40B4-BE49-F238E27FC236}">
                <a16:creationId xmlns:a16="http://schemas.microsoft.com/office/drawing/2014/main" id="{DFB46C4F-2503-4686-8532-4097F5BEC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868" y="1969619"/>
            <a:ext cx="1479853" cy="1479853"/>
          </a:xfrm>
          <a:prstGeom prst="rect">
            <a:avLst/>
          </a:prstGeom>
        </p:spPr>
      </p:pic>
      <p:pic>
        <p:nvPicPr>
          <p:cNvPr id="13" name="Graphic 12" descr="Gauge with solid fill">
            <a:extLst>
              <a:ext uri="{FF2B5EF4-FFF2-40B4-BE49-F238E27FC236}">
                <a16:creationId xmlns:a16="http://schemas.microsoft.com/office/drawing/2014/main" id="{0E29B134-756C-4210-8FFE-8856F28FC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76828" y="3628859"/>
            <a:ext cx="1705574" cy="1705574"/>
          </a:xfrm>
          <a:prstGeom prst="rect">
            <a:avLst/>
          </a:prstGeom>
        </p:spPr>
      </p:pic>
      <p:pic>
        <p:nvPicPr>
          <p:cNvPr id="15" name="Graphic 14" descr="Map with pin with solid fill">
            <a:extLst>
              <a:ext uri="{FF2B5EF4-FFF2-40B4-BE49-F238E27FC236}">
                <a16:creationId xmlns:a16="http://schemas.microsoft.com/office/drawing/2014/main" id="{73C5B870-A1D5-4D8A-94D4-8FF356FF2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7788" y="2078088"/>
            <a:ext cx="1705574" cy="17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8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179AB-7C6B-410F-BF4E-C91AB293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</a:t>
            </a:fld>
            <a:endParaRPr lang="en-CH" dirty="0"/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F0B8AD89-2067-4A06-A4C6-DB094127F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489" y="2472305"/>
            <a:ext cx="1913389" cy="1913389"/>
          </a:xfrm>
          <a:prstGeom prst="rect">
            <a:avLst/>
          </a:prstGeom>
        </p:spPr>
      </p:pic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CD02EF1C-DB61-4E1C-8496-631E122EC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2122" y="2472305"/>
            <a:ext cx="1913389" cy="191338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114606B-0951-4173-8FCC-6A2FA71C077A}"/>
              </a:ext>
            </a:extLst>
          </p:cNvPr>
          <p:cNvSpPr/>
          <p:nvPr/>
        </p:nvSpPr>
        <p:spPr>
          <a:xfrm>
            <a:off x="4769840" y="3185721"/>
            <a:ext cx="2652319" cy="48656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42220884-90BA-46EC-AAC6-504F4E56C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2713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60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0DA3-6D89-43DD-AC38-83E24945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Context?</a:t>
            </a:r>
            <a:endParaRPr lang="en-CH" dirty="0"/>
          </a:p>
        </p:txBody>
      </p:sp>
      <p:pic>
        <p:nvPicPr>
          <p:cNvPr id="7" name="Content Placeholder 6" descr="Email with solid fill">
            <a:extLst>
              <a:ext uri="{FF2B5EF4-FFF2-40B4-BE49-F238E27FC236}">
                <a16:creationId xmlns:a16="http://schemas.microsoft.com/office/drawing/2014/main" id="{8F178DA9-7BB1-4841-A6EC-7EC1F2B00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85936"/>
            <a:ext cx="1886127" cy="18861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BE08C-ECCB-43BE-A887-7CBDFD49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40</a:t>
            </a:fld>
            <a:endParaRPr lang="en-CH" dirty="0"/>
          </a:p>
        </p:txBody>
      </p:sp>
      <p:pic>
        <p:nvPicPr>
          <p:cNvPr id="9" name="Graphic 8" descr="Share with solid fill">
            <a:extLst>
              <a:ext uri="{FF2B5EF4-FFF2-40B4-BE49-F238E27FC236}">
                <a16:creationId xmlns:a16="http://schemas.microsoft.com/office/drawing/2014/main" id="{3E6AD162-453C-4CF6-A9FF-91730951B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579" y="4521951"/>
            <a:ext cx="1419347" cy="1419347"/>
          </a:xfrm>
          <a:prstGeom prst="rect">
            <a:avLst/>
          </a:prstGeom>
        </p:spPr>
      </p:pic>
      <p:pic>
        <p:nvPicPr>
          <p:cNvPr id="11" name="Graphic 10" descr="Phone Vibration with solid fill">
            <a:extLst>
              <a:ext uri="{FF2B5EF4-FFF2-40B4-BE49-F238E27FC236}">
                <a16:creationId xmlns:a16="http://schemas.microsoft.com/office/drawing/2014/main" id="{787D3894-BA3A-4B38-BDAC-AC66155C9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6579" y="2719326"/>
            <a:ext cx="1419347" cy="1419347"/>
          </a:xfrm>
          <a:prstGeom prst="rect">
            <a:avLst/>
          </a:prstGeom>
        </p:spPr>
      </p:pic>
      <p:pic>
        <p:nvPicPr>
          <p:cNvPr id="13" name="Graphic 12" descr="Filing Box Archive with solid fill">
            <a:extLst>
              <a:ext uri="{FF2B5EF4-FFF2-40B4-BE49-F238E27FC236}">
                <a16:creationId xmlns:a16="http://schemas.microsoft.com/office/drawing/2014/main" id="{7117FF6D-E932-433A-8918-73C12C4B2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6579" y="916702"/>
            <a:ext cx="1419347" cy="14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54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0132-AF7A-4EA7-92CA-B81DF819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“User stories”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92E1-D3B4-4391-BDD2-73B70F50A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…,</a:t>
            </a:r>
          </a:p>
          <a:p>
            <a:r>
              <a:rPr lang="en-US" dirty="0"/>
              <a:t>I want to …,</a:t>
            </a:r>
          </a:p>
          <a:p>
            <a:r>
              <a:rPr lang="en-US" dirty="0"/>
              <a:t>So that 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ABF6A-85EC-4019-898E-A2F3D452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21552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B712-6EB5-45C9-9C83-B25A10FC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E8432-3464-4DA6-B96B-BAE50F2A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</a:t>
            </a:r>
            <a:r>
              <a:rPr lang="en-US" u="sng" dirty="0"/>
              <a:t>student</a:t>
            </a:r>
            <a:r>
              <a:rPr lang="en-US" dirty="0"/>
              <a:t>,</a:t>
            </a:r>
          </a:p>
          <a:p>
            <a:r>
              <a:rPr lang="en-US" dirty="0"/>
              <a:t>I want to </a:t>
            </a:r>
            <a:r>
              <a:rPr lang="en-US" u="sng" dirty="0"/>
              <a:t>watch course recordings</a:t>
            </a:r>
            <a:r>
              <a:rPr lang="en-US" dirty="0"/>
              <a:t>,</a:t>
            </a:r>
          </a:p>
          <a:p>
            <a:r>
              <a:rPr lang="en-US" dirty="0"/>
              <a:t>So that </a:t>
            </a:r>
            <a:r>
              <a:rPr lang="en-US" u="sng" dirty="0"/>
              <a:t>I can catch up after an illness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54E4E-A380-4461-AA36-F04A5000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50601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5A40-5871-4173-80F4-07D9299F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“As a…”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1EF3-1EBC-405D-809B-3EF9A328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43</a:t>
            </a:fld>
            <a:endParaRPr lang="en-CH" dirty="0"/>
          </a:p>
        </p:txBody>
      </p:sp>
      <p:pic>
        <p:nvPicPr>
          <p:cNvPr id="6" name="Graphic 5" descr="Cycling with solid fill">
            <a:extLst>
              <a:ext uri="{FF2B5EF4-FFF2-40B4-BE49-F238E27FC236}">
                <a16:creationId xmlns:a16="http://schemas.microsoft.com/office/drawing/2014/main" id="{2D4DC278-5B4E-452C-9D2F-3854D4A63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2976" y="4334291"/>
            <a:ext cx="1332905" cy="1332905"/>
          </a:xfrm>
          <a:prstGeom prst="rect">
            <a:avLst/>
          </a:prstGeom>
        </p:spPr>
      </p:pic>
      <p:pic>
        <p:nvPicPr>
          <p:cNvPr id="7" name="Graphic 6" descr="Man with cane with solid fill">
            <a:extLst>
              <a:ext uri="{FF2B5EF4-FFF2-40B4-BE49-F238E27FC236}">
                <a16:creationId xmlns:a16="http://schemas.microsoft.com/office/drawing/2014/main" id="{94EE1DFE-D20F-4A50-8941-7B4241DD5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5498" y="3466503"/>
            <a:ext cx="1332905" cy="1332905"/>
          </a:xfrm>
          <a:prstGeom prst="rect">
            <a:avLst/>
          </a:prstGeom>
        </p:spPr>
      </p:pic>
      <p:pic>
        <p:nvPicPr>
          <p:cNvPr id="8" name="Graphic 7" descr="Office worker female with solid fill">
            <a:extLst>
              <a:ext uri="{FF2B5EF4-FFF2-40B4-BE49-F238E27FC236}">
                <a16:creationId xmlns:a16="http://schemas.microsoft.com/office/drawing/2014/main" id="{FC995358-0F38-41DD-B651-81D0BD2A7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44153" y="1765508"/>
            <a:ext cx="1332905" cy="133290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DFEADFF5-B270-455A-ABAE-053EDECFB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2459" y="2944429"/>
            <a:ext cx="1332904" cy="1332904"/>
          </a:xfrm>
          <a:prstGeom prst="rect">
            <a:avLst/>
          </a:prstGeom>
        </p:spPr>
      </p:pic>
      <p:pic>
        <p:nvPicPr>
          <p:cNvPr id="10" name="Graphic 9" descr="No sign outline">
            <a:extLst>
              <a:ext uri="{FF2B5EF4-FFF2-40B4-BE49-F238E27FC236}">
                <a16:creationId xmlns:a16="http://schemas.microsoft.com/office/drawing/2014/main" id="{834888F3-34D8-4A93-B4D3-05E79753D5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3174" y="2789035"/>
            <a:ext cx="1811473" cy="18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2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Pegasus with solid fill">
            <a:extLst>
              <a:ext uri="{FF2B5EF4-FFF2-40B4-BE49-F238E27FC236}">
                <a16:creationId xmlns:a16="http://schemas.microsoft.com/office/drawing/2014/main" id="{DFEADFF5-B270-455A-ABAE-053EDECFB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7959" y="3151392"/>
            <a:ext cx="1193053" cy="1193053"/>
          </a:xfrm>
          <a:prstGeom prst="rect">
            <a:avLst/>
          </a:prstGeom>
        </p:spPr>
      </p:pic>
      <p:pic>
        <p:nvPicPr>
          <p:cNvPr id="10" name="Graphic 9" descr="No sign outline">
            <a:extLst>
              <a:ext uri="{FF2B5EF4-FFF2-40B4-BE49-F238E27FC236}">
                <a16:creationId xmlns:a16="http://schemas.microsoft.com/office/drawing/2014/main" id="{834888F3-34D8-4A93-B4D3-05E79753D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3174" y="2789035"/>
            <a:ext cx="1811473" cy="1811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75A40-5871-4173-80F4-07D9299F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 want to…”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1EF3-1EBC-405D-809B-3EF9A328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44</a:t>
            </a:fld>
            <a:endParaRPr lang="en-CH" dirty="0"/>
          </a:p>
        </p:txBody>
      </p:sp>
      <p:pic>
        <p:nvPicPr>
          <p:cNvPr id="6" name="Graphic 5" descr="Gauge with solid fill">
            <a:extLst>
              <a:ext uri="{FF2B5EF4-FFF2-40B4-BE49-F238E27FC236}">
                <a16:creationId xmlns:a16="http://schemas.microsoft.com/office/drawing/2014/main" id="{2D4DC278-5B4E-452C-9D2F-3854D4A63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22976" y="4334291"/>
            <a:ext cx="1332905" cy="1332905"/>
          </a:xfrm>
          <a:prstGeom prst="rect">
            <a:avLst/>
          </a:prstGeom>
        </p:spPr>
      </p:pic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94EE1DFE-D20F-4A50-8941-7B4241DD5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55498" y="3466503"/>
            <a:ext cx="1332905" cy="1332905"/>
          </a:xfrm>
          <a:prstGeom prst="rect">
            <a:avLst/>
          </a:prstGeom>
        </p:spPr>
      </p:pic>
      <p:pic>
        <p:nvPicPr>
          <p:cNvPr id="8" name="Graphic 7" descr="Map with pin with solid fill">
            <a:extLst>
              <a:ext uri="{FF2B5EF4-FFF2-40B4-BE49-F238E27FC236}">
                <a16:creationId xmlns:a16="http://schemas.microsoft.com/office/drawing/2014/main" id="{FC995358-0F38-41DD-B651-81D0BD2A7B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444153" y="1765508"/>
            <a:ext cx="1332905" cy="13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01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DE6A-FC36-44BC-9DBF-C18D93070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 that…”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1D5B2-008F-4A29-9B73-5F368E1C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45</a:t>
            </a:fld>
            <a:endParaRPr lang="en-CH" dirty="0"/>
          </a:p>
        </p:txBody>
      </p:sp>
      <p:pic>
        <p:nvPicPr>
          <p:cNvPr id="6" name="Graphic 5" descr="Share with solid fill">
            <a:extLst>
              <a:ext uri="{FF2B5EF4-FFF2-40B4-BE49-F238E27FC236}">
                <a16:creationId xmlns:a16="http://schemas.microsoft.com/office/drawing/2014/main" id="{BD217726-B00E-4E83-BD04-CDC2E2E9D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4083" y="2963023"/>
            <a:ext cx="1419347" cy="1419347"/>
          </a:xfrm>
          <a:prstGeom prst="rect">
            <a:avLst/>
          </a:prstGeom>
        </p:spPr>
      </p:pic>
      <p:pic>
        <p:nvPicPr>
          <p:cNvPr id="7" name="Graphic 6" descr="Phone Vibration with solid fill">
            <a:extLst>
              <a:ext uri="{FF2B5EF4-FFF2-40B4-BE49-F238E27FC236}">
                <a16:creationId xmlns:a16="http://schemas.microsoft.com/office/drawing/2014/main" id="{75910098-789E-4C71-86A0-720B28925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6326" y="2963024"/>
            <a:ext cx="1419347" cy="1419347"/>
          </a:xfrm>
          <a:prstGeom prst="rect">
            <a:avLst/>
          </a:prstGeom>
        </p:spPr>
      </p:pic>
      <p:pic>
        <p:nvPicPr>
          <p:cNvPr id="8" name="Graphic 7" descr="Filing Box Archive with solid fill">
            <a:extLst>
              <a:ext uri="{FF2B5EF4-FFF2-40B4-BE49-F238E27FC236}">
                <a16:creationId xmlns:a16="http://schemas.microsoft.com/office/drawing/2014/main" id="{24596D1B-41E7-4842-BBEE-EB8DD142B0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8569" y="2963024"/>
            <a:ext cx="1419347" cy="14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46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D1A4-8B49-41F4-9B78-64D5DC29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A52A6-6EA5-4BC5-9AD9-682D3883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46</a:t>
            </a:fld>
            <a:endParaRPr lang="en-CH" dirty="0"/>
          </a:p>
        </p:txBody>
      </p:sp>
      <p:pic>
        <p:nvPicPr>
          <p:cNvPr id="6" name="Content Placeholder 5" descr="Music note with solid fill">
            <a:extLst>
              <a:ext uri="{FF2B5EF4-FFF2-40B4-BE49-F238E27FC236}">
                <a16:creationId xmlns:a16="http://schemas.microsoft.com/office/drawing/2014/main" id="{CC689354-ED6B-467B-B410-B1D6F9D17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2304" y="2795304"/>
            <a:ext cx="1267392" cy="1267392"/>
          </a:xfrm>
          <a:prstGeom prst="rect">
            <a:avLst/>
          </a:prstGeom>
        </p:spPr>
      </p:pic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BA7A6C2F-2EC7-4840-AAA8-12B443277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829" y="1730829"/>
            <a:ext cx="3396342" cy="33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82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C6CA8-7DAF-4994-97F6-9B683614A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u="sng" dirty="0"/>
              <a:t>Alice</a:t>
            </a:r>
            <a:r>
              <a:rPr lang="en-US" dirty="0"/>
              <a:t>,</a:t>
            </a:r>
          </a:p>
          <a:p>
            <a:r>
              <a:rPr lang="en-US" dirty="0"/>
              <a:t>I want to </a:t>
            </a:r>
            <a:r>
              <a:rPr lang="en-US" u="sng" dirty="0"/>
              <a:t>download podcasts in advance</a:t>
            </a:r>
            <a:r>
              <a:rPr lang="en-US" dirty="0"/>
              <a:t>,</a:t>
            </a:r>
          </a:p>
          <a:p>
            <a:r>
              <a:rPr lang="en-US" dirty="0"/>
              <a:t>So that </a:t>
            </a:r>
            <a:r>
              <a:rPr lang="en-US" u="sng" dirty="0"/>
              <a:t>I can save mobile data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1A62-C324-4521-BD03-FFF222BD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45216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C6CA8-7DAF-4994-97F6-9B683614A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u="sng" dirty="0"/>
              <a:t>a </a:t>
            </a:r>
            <a:r>
              <a:rPr lang="en-US" u="sng" dirty="0">
                <a:highlight>
                  <a:srgbClr val="FFFF00"/>
                </a:highlight>
              </a:rPr>
              <a:t>commuter by car</a:t>
            </a:r>
            <a:r>
              <a:rPr lang="en-US" dirty="0"/>
              <a:t>,</a:t>
            </a:r>
          </a:p>
          <a:p>
            <a:r>
              <a:rPr lang="en-US" dirty="0"/>
              <a:t>I want to </a:t>
            </a:r>
            <a:r>
              <a:rPr lang="en-US" u="sng" dirty="0"/>
              <a:t>download podcasts in advance</a:t>
            </a:r>
            <a:r>
              <a:rPr lang="en-US" dirty="0"/>
              <a:t>,</a:t>
            </a:r>
          </a:p>
          <a:p>
            <a:r>
              <a:rPr lang="en-US" dirty="0"/>
              <a:t>So that </a:t>
            </a:r>
            <a:r>
              <a:rPr lang="en-US" u="sng" dirty="0"/>
              <a:t>I can </a:t>
            </a:r>
            <a:r>
              <a:rPr lang="en-US" u="sng" dirty="0">
                <a:highlight>
                  <a:srgbClr val="FFFF00"/>
                </a:highlight>
              </a:rPr>
              <a:t>use the app without</a:t>
            </a:r>
            <a:r>
              <a:rPr lang="en-US" u="sng" dirty="0"/>
              <a:t> mobile data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1A62-C324-4521-BD03-FFF222BD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5103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C6CA8-7DAF-4994-97F6-9B683614A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u="sng" dirty="0"/>
              <a:t>Bob</a:t>
            </a:r>
            <a:r>
              <a:rPr lang="en-US" dirty="0"/>
              <a:t>,</a:t>
            </a:r>
          </a:p>
          <a:p>
            <a:r>
              <a:rPr lang="en-US" dirty="0"/>
              <a:t>I want to </a:t>
            </a:r>
            <a:r>
              <a:rPr lang="en-US" u="sng" dirty="0"/>
              <a:t>control the app with my voice</a:t>
            </a:r>
            <a:r>
              <a:rPr lang="en-US" dirty="0"/>
              <a:t>,</a:t>
            </a:r>
          </a:p>
          <a:p>
            <a:r>
              <a:rPr lang="en-US" dirty="0"/>
              <a:t>So that </a:t>
            </a:r>
            <a:r>
              <a:rPr lang="en-US" u="sng" dirty="0"/>
              <a:t>I can use it while cooking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1A62-C324-4521-BD03-FFF222BD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831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179AB-7C6B-410F-BF4E-C91AB293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</a:t>
            </a:fld>
            <a:endParaRPr lang="en-CH" dirty="0"/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F0B8AD89-2067-4A06-A4C6-DB094127F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489" y="2472305"/>
            <a:ext cx="1913389" cy="1913389"/>
          </a:xfrm>
          <a:prstGeom prst="rect">
            <a:avLst/>
          </a:prstGeom>
        </p:spPr>
      </p:pic>
      <p:pic>
        <p:nvPicPr>
          <p:cNvPr id="7" name="Graphic 6" descr="Group of people with solid fill">
            <a:extLst>
              <a:ext uri="{FF2B5EF4-FFF2-40B4-BE49-F238E27FC236}">
                <a16:creationId xmlns:a16="http://schemas.microsoft.com/office/drawing/2014/main" id="{CD02EF1C-DB61-4E1C-8496-631E122EC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12122" y="2472305"/>
            <a:ext cx="1913389" cy="191338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114606B-0951-4173-8FCC-6A2FA71C077A}"/>
              </a:ext>
            </a:extLst>
          </p:cNvPr>
          <p:cNvSpPr/>
          <p:nvPr/>
        </p:nvSpPr>
        <p:spPr>
          <a:xfrm>
            <a:off x="4769840" y="3185721"/>
            <a:ext cx="2652319" cy="48656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7367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C6CA8-7DAF-4994-97F6-9B683614A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u="sng" dirty="0"/>
              <a:t>a </a:t>
            </a:r>
            <a:r>
              <a:rPr lang="en-US" u="sng" dirty="0">
                <a:highlight>
                  <a:srgbClr val="FFFF00"/>
                </a:highlight>
              </a:rPr>
              <a:t>mechanic</a:t>
            </a:r>
            <a:r>
              <a:rPr lang="en-US" dirty="0"/>
              <a:t>,</a:t>
            </a:r>
          </a:p>
          <a:p>
            <a:r>
              <a:rPr lang="en-US" dirty="0"/>
              <a:t>I want to </a:t>
            </a:r>
            <a:r>
              <a:rPr lang="en-US" u="sng" dirty="0"/>
              <a:t>control the app with my voice</a:t>
            </a:r>
            <a:r>
              <a:rPr lang="en-US" dirty="0"/>
              <a:t>,</a:t>
            </a:r>
          </a:p>
          <a:p>
            <a:r>
              <a:rPr lang="en-US" dirty="0"/>
              <a:t>So that </a:t>
            </a:r>
            <a:r>
              <a:rPr lang="en-US" u="sng" dirty="0"/>
              <a:t>I can use it </a:t>
            </a:r>
            <a:r>
              <a:rPr lang="en-US" u="sng" dirty="0">
                <a:highlight>
                  <a:srgbClr val="FFFF00"/>
                </a:highlight>
              </a:rPr>
              <a:t>without looking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1A62-C324-4521-BD03-FFF222BD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9752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C6CA8-7DAF-4994-97F6-9B683614A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u="sng" dirty="0"/>
              <a:t>a </a:t>
            </a:r>
            <a:r>
              <a:rPr lang="en-US" u="sng" dirty="0">
                <a:highlight>
                  <a:srgbClr val="FFFF00"/>
                </a:highlight>
              </a:rPr>
              <a:t>quadriplegic</a:t>
            </a:r>
            <a:r>
              <a:rPr lang="en-US" dirty="0"/>
              <a:t>,</a:t>
            </a:r>
          </a:p>
          <a:p>
            <a:r>
              <a:rPr lang="en-US" dirty="0"/>
              <a:t>I want to </a:t>
            </a:r>
            <a:r>
              <a:rPr lang="en-US" u="sng" dirty="0"/>
              <a:t>control the app with my voice</a:t>
            </a:r>
            <a:r>
              <a:rPr lang="en-US" dirty="0"/>
              <a:t>,</a:t>
            </a:r>
          </a:p>
          <a:p>
            <a:r>
              <a:rPr lang="en-US" dirty="0"/>
              <a:t>So that </a:t>
            </a:r>
            <a:r>
              <a:rPr lang="en-US" u="sng" dirty="0">
                <a:highlight>
                  <a:srgbClr val="FFFF00"/>
                </a:highlight>
              </a:rPr>
              <a:t>I can use it</a:t>
            </a:r>
            <a:endParaRPr lang="en-CH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1A62-C324-4521-BD03-FFF222BD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26595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30A6-F634-4BAB-A589-C997792B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“INVEST”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16653-DAF2-401C-AA17-5611931DB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u="sng" dirty="0"/>
              <a:t>I</a:t>
            </a:r>
            <a:r>
              <a:rPr lang="en-US" dirty="0"/>
              <a:t>ndependent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u="sng" dirty="0"/>
              <a:t>N</a:t>
            </a:r>
            <a:r>
              <a:rPr lang="en-US" dirty="0"/>
              <a:t>egotiable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u="sng" dirty="0"/>
              <a:t>V</a:t>
            </a:r>
            <a:r>
              <a:rPr lang="en-US" dirty="0"/>
              <a:t>aluable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u="sng" dirty="0"/>
              <a:t>E</a:t>
            </a:r>
            <a:r>
              <a:rPr lang="en-US" dirty="0"/>
              <a:t>stimable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u="sng" dirty="0"/>
              <a:t>S</a:t>
            </a:r>
            <a:r>
              <a:rPr lang="en-US" dirty="0"/>
              <a:t>mall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u="sng" dirty="0"/>
              <a:t>T</a:t>
            </a:r>
            <a:r>
              <a:rPr lang="en-US" dirty="0"/>
              <a:t>estable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D34B0-8CE3-48F6-98C3-369B1B26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95868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DBAF-C787-46D0-93D0-86484F9E4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3A20-241B-48CD-B120-53F5A973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user stories could a video chat app have?</a:t>
            </a:r>
          </a:p>
          <a:p>
            <a:endParaRPr lang="en-US" dirty="0"/>
          </a:p>
          <a:p>
            <a:r>
              <a:rPr lang="en-US" dirty="0"/>
              <a:t>As a … I want to … So that 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58A6D-B74A-4A6F-8459-DE6257297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33100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0092-398C-4C22-81FA-782AA64B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user story?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D7E17-712E-48D4-99CF-FC834164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“As a user,</a:t>
            </a:r>
          </a:p>
          <a:p>
            <a:r>
              <a:rPr lang="en-US" dirty="0"/>
              <a:t> I want to log in quickly,</a:t>
            </a:r>
          </a:p>
          <a:p>
            <a:r>
              <a:rPr lang="en-US" dirty="0"/>
              <a:t> So that I don’t lose time”</a:t>
            </a:r>
          </a:p>
          <a:p>
            <a:endParaRPr lang="en-US" dirty="0"/>
          </a:p>
          <a:p>
            <a:r>
              <a:rPr lang="en-US" u="sng" dirty="0"/>
              <a:t>Too vague</a:t>
            </a:r>
            <a:endParaRPr lang="en-CH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91200-451C-4086-B876-9C83DAFC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084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D7E17-712E-48D4-99CF-FC834164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“As a Google account owner,</a:t>
            </a:r>
          </a:p>
          <a:p>
            <a:r>
              <a:rPr lang="en-US" dirty="0"/>
              <a:t> I want to log in with my Gmail address”</a:t>
            </a:r>
          </a:p>
          <a:p>
            <a:endParaRPr lang="en-US" dirty="0"/>
          </a:p>
          <a:p>
            <a:r>
              <a:rPr lang="en-US" u="sng" dirty="0"/>
              <a:t>OK, implicit reason</a:t>
            </a:r>
            <a:endParaRPr lang="en-CH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91200-451C-4086-B876-9C83DAFC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592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D7E17-712E-48D4-99CF-FC834164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“As a movie buff,</a:t>
            </a:r>
          </a:p>
          <a:p>
            <a:r>
              <a:rPr lang="en-US" dirty="0"/>
              <a:t> I want to view recommended movies at the top</a:t>
            </a:r>
            <a:br>
              <a:rPr lang="en-US" dirty="0"/>
            </a:br>
            <a:r>
              <a:rPr lang="en-US" dirty="0"/>
              <a:t> on a dark gray background with horizontal scroll”</a:t>
            </a:r>
          </a:p>
          <a:p>
            <a:endParaRPr lang="en-US" dirty="0"/>
          </a:p>
          <a:p>
            <a:r>
              <a:rPr lang="en-US" u="sng" dirty="0"/>
              <a:t>Too specific </a:t>
            </a:r>
            <a:endParaRPr lang="en-CH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91200-451C-4086-B876-9C83DAFC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879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D7E17-712E-48D4-99CF-FC834164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“As an occasional reader,</a:t>
            </a:r>
          </a:p>
          <a:p>
            <a:r>
              <a:rPr lang="en-US" dirty="0"/>
              <a:t> I want to see where I stopped last time,</a:t>
            </a:r>
          </a:p>
          <a:p>
            <a:r>
              <a:rPr lang="en-US" dirty="0"/>
              <a:t> So that I can continue reading”</a:t>
            </a:r>
          </a:p>
          <a:p>
            <a:endParaRPr lang="en-US" dirty="0"/>
          </a:p>
          <a:p>
            <a:r>
              <a:rPr lang="en-US" u="sng" dirty="0"/>
              <a:t>Good!</a:t>
            </a:r>
            <a:endParaRPr lang="en-CH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91200-451C-4086-B876-9C83DAFC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924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D7E17-712E-48D4-99CF-FC834164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“As a developer,</a:t>
            </a:r>
          </a:p>
          <a:p>
            <a:r>
              <a:rPr lang="en-US" dirty="0"/>
              <a:t> I want to improve the log in screen,</a:t>
            </a:r>
          </a:p>
          <a:p>
            <a:r>
              <a:rPr lang="en-US" dirty="0"/>
              <a:t> So that users can log in with Google accounts”</a:t>
            </a:r>
          </a:p>
          <a:p>
            <a:endParaRPr lang="en-US" dirty="0"/>
          </a:p>
          <a:p>
            <a:r>
              <a:rPr lang="en-US" u="sng" dirty="0"/>
              <a:t>No!</a:t>
            </a:r>
            <a:endParaRPr lang="en-CH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91200-451C-4086-B876-9C83DAFC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0025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7DD7-AB21-4BD7-9D09-A869CA64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develop</a:t>
            </a:r>
            <a:br>
              <a:rPr lang="en-US" dirty="0"/>
            </a:br>
            <a:r>
              <a:rPr lang="en-US" dirty="0"/>
              <a:t>from requirements?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080B4-F603-40EC-BE8A-3E7C285D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10210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179AB-7C6B-410F-BF4E-C91AB293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</a:t>
            </a:fld>
            <a:endParaRPr lang="en-CH" dirty="0"/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F0B8AD89-2067-4A06-A4C6-DB094127F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489" y="2472305"/>
            <a:ext cx="1913389" cy="1913389"/>
          </a:xfrm>
          <a:prstGeom prst="rect">
            <a:avLst/>
          </a:prstGeom>
        </p:spPr>
      </p:pic>
      <p:pic>
        <p:nvPicPr>
          <p:cNvPr id="7" name="Graphic 6" descr="Earth globe: Africa and Europe with solid fill">
            <a:extLst>
              <a:ext uri="{FF2B5EF4-FFF2-40B4-BE49-F238E27FC236}">
                <a16:creationId xmlns:a16="http://schemas.microsoft.com/office/drawing/2014/main" id="{CD02EF1C-DB61-4E1C-8496-631E122EC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12122" y="2472305"/>
            <a:ext cx="1913389" cy="191338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114606B-0951-4173-8FCC-6A2FA71C077A}"/>
              </a:ext>
            </a:extLst>
          </p:cNvPr>
          <p:cNvSpPr/>
          <p:nvPr/>
        </p:nvSpPr>
        <p:spPr>
          <a:xfrm>
            <a:off x="4769840" y="3185721"/>
            <a:ext cx="2652319" cy="48656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74829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3FD5-A2DD-41D1-9FE1-1876AC83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F610B-107E-43DC-A424-C03ABED9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60</a:t>
            </a:fld>
            <a:endParaRPr lang="en-CH" dirty="0"/>
          </a:p>
        </p:txBody>
      </p:sp>
      <p:pic>
        <p:nvPicPr>
          <p:cNvPr id="6" name="Graphic 5" descr="Clipboard Partially Checked with solid fill">
            <a:extLst>
              <a:ext uri="{FF2B5EF4-FFF2-40B4-BE49-F238E27FC236}">
                <a16:creationId xmlns:a16="http://schemas.microsoft.com/office/drawing/2014/main" id="{EFB5F086-7A0C-4547-9893-854270E0C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1351" y="2673304"/>
            <a:ext cx="1851170" cy="1851170"/>
          </a:xfrm>
          <a:prstGeom prst="rect">
            <a:avLst/>
          </a:prstGeom>
        </p:spPr>
      </p:pic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474BA383-2B0E-4370-A095-E83B3847E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673304"/>
            <a:ext cx="1851171" cy="1851171"/>
          </a:xfrm>
          <a:prstGeom prst="rect">
            <a:avLst/>
          </a:prstGeom>
        </p:spPr>
      </p:pic>
      <p:pic>
        <p:nvPicPr>
          <p:cNvPr id="8" name="Graphic 7" descr="Construction worker female with solid fill">
            <a:extLst>
              <a:ext uri="{FF2B5EF4-FFF2-40B4-BE49-F238E27FC236}">
                <a16:creationId xmlns:a16="http://schemas.microsoft.com/office/drawing/2014/main" id="{436654CD-1AC1-448C-A5B4-98B7F5E2E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338683" y="2673304"/>
            <a:ext cx="1851169" cy="185116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BD8BB5A-9A3D-4EF4-BC22-77A97B4C00FA}"/>
              </a:ext>
            </a:extLst>
          </p:cNvPr>
          <p:cNvGrpSpPr/>
          <p:nvPr/>
        </p:nvGrpSpPr>
        <p:grpSpPr>
          <a:xfrm>
            <a:off x="5643507" y="3842169"/>
            <a:ext cx="1180748" cy="2361496"/>
            <a:chOff x="5643507" y="3842169"/>
            <a:chExt cx="1180748" cy="2361496"/>
          </a:xfrm>
        </p:grpSpPr>
        <p:pic>
          <p:nvPicPr>
            <p:cNvPr id="10" name="Graphic 9" descr="Flying Money with solid fill">
              <a:extLst>
                <a:ext uri="{FF2B5EF4-FFF2-40B4-BE49-F238E27FC236}">
                  <a16:creationId xmlns:a16="http://schemas.microsoft.com/office/drawing/2014/main" id="{C5F3600C-D86F-41E1-B7C5-118F36A59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43507" y="5022917"/>
              <a:ext cx="1180748" cy="1180748"/>
            </a:xfrm>
            <a:prstGeom prst="rect">
              <a:avLst/>
            </a:prstGeom>
          </p:spPr>
        </p:pic>
        <p:pic>
          <p:nvPicPr>
            <p:cNvPr id="12" name="Graphic 11" descr="Clock with solid fill">
              <a:extLst>
                <a:ext uri="{FF2B5EF4-FFF2-40B4-BE49-F238E27FC236}">
                  <a16:creationId xmlns:a16="http://schemas.microsoft.com/office/drawing/2014/main" id="{47A1541A-9A35-4640-A796-3DFCA5B1A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43507" y="3842169"/>
              <a:ext cx="1180748" cy="118074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DC0FFB-8669-4281-916A-52B9AFF24E23}"/>
              </a:ext>
            </a:extLst>
          </p:cNvPr>
          <p:cNvGrpSpPr/>
          <p:nvPr/>
        </p:nvGrpSpPr>
        <p:grpSpPr>
          <a:xfrm>
            <a:off x="7061826" y="1027906"/>
            <a:ext cx="2132507" cy="2132507"/>
            <a:chOff x="7061826" y="1027906"/>
            <a:chExt cx="2132507" cy="2132507"/>
          </a:xfrm>
        </p:grpSpPr>
        <p:pic>
          <p:nvPicPr>
            <p:cNvPr id="14" name="Graphic 13" descr="Speech outline">
              <a:extLst>
                <a:ext uri="{FF2B5EF4-FFF2-40B4-BE49-F238E27FC236}">
                  <a16:creationId xmlns:a16="http://schemas.microsoft.com/office/drawing/2014/main" id="{5BC4068A-447C-4931-AC9F-F457ABFAD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61826" y="1027906"/>
              <a:ext cx="2132507" cy="2132507"/>
            </a:xfrm>
            <a:prstGeom prst="rect">
              <a:avLst/>
            </a:prstGeom>
          </p:spPr>
        </p:pic>
        <p:pic>
          <p:nvPicPr>
            <p:cNvPr id="16" name="Graphic 15" descr="Confused face outline with solid fill">
              <a:extLst>
                <a:ext uri="{FF2B5EF4-FFF2-40B4-BE49-F238E27FC236}">
                  <a16:creationId xmlns:a16="http://schemas.microsoft.com/office/drawing/2014/main" id="{0660F81F-E2EF-4E45-AA32-8D638DCBE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06312" y="1434576"/>
              <a:ext cx="1043534" cy="1043534"/>
            </a:xfrm>
            <a:prstGeom prst="rect">
              <a:avLst/>
            </a:prstGeom>
          </p:spPr>
        </p:pic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47465D2-36BE-44A2-9262-1FB12B6D12A2}"/>
              </a:ext>
            </a:extLst>
          </p:cNvPr>
          <p:cNvSpPr/>
          <p:nvPr/>
        </p:nvSpPr>
        <p:spPr>
          <a:xfrm>
            <a:off x="4907722" y="3355607"/>
            <a:ext cx="2652319" cy="48656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217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F6B3-D3F3-4C64-8C28-F0A6D33A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C751F-7C32-433B-A7F9-CE484FAFA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“Is this what users want?”</a:t>
            </a:r>
          </a:p>
          <a:p>
            <a:endParaRPr lang="en-US" dirty="0"/>
          </a:p>
          <a:p>
            <a:r>
              <a:rPr lang="en-US" dirty="0"/>
              <a:t>≠ verification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E9FD1-4A80-46C6-A840-CC387CDE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34275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C08A-54C3-4BDD-8EBD-45B3B18B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C2385-9A85-4B34-B980-3499C6984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“Must have”,			(“P0”)</a:t>
            </a:r>
          </a:p>
          <a:p>
            <a:r>
              <a:rPr lang="en-US" dirty="0"/>
              <a:t>“should have”,		(“P1”)</a:t>
            </a:r>
          </a:p>
          <a:p>
            <a:r>
              <a:rPr lang="en-US" dirty="0"/>
              <a:t>“could have”			(“P2”)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9E3FE-17F8-42EB-8744-F3596105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62</a:t>
            </a:fld>
            <a:endParaRPr lang="en-CH" dirty="0"/>
          </a:p>
        </p:txBody>
      </p:sp>
      <p:pic>
        <p:nvPicPr>
          <p:cNvPr id="7" name="Graphic 6" descr="Scales of justice with solid fill">
            <a:extLst>
              <a:ext uri="{FF2B5EF4-FFF2-40B4-BE49-F238E27FC236}">
                <a16:creationId xmlns:a16="http://schemas.microsoft.com/office/drawing/2014/main" id="{56F1E9B7-AAF3-4148-A81A-BC82EE90F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6359" y="4880304"/>
            <a:ext cx="1111973" cy="1111973"/>
          </a:xfrm>
          <a:prstGeom prst="rect">
            <a:avLst/>
          </a:prstGeom>
        </p:spPr>
      </p:pic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C0236BF9-2C48-4A30-B97B-AFDC36FBB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717" y="4880304"/>
            <a:ext cx="1111973" cy="1111973"/>
          </a:xfrm>
          <a:prstGeom prst="rect">
            <a:avLst/>
          </a:prstGeom>
        </p:spPr>
      </p:pic>
      <p:pic>
        <p:nvPicPr>
          <p:cNvPr id="11" name="Graphic 10" descr="Flying Money with solid fill">
            <a:extLst>
              <a:ext uri="{FF2B5EF4-FFF2-40B4-BE49-F238E27FC236}">
                <a16:creationId xmlns:a16="http://schemas.microsoft.com/office/drawing/2014/main" id="{B8C85BB6-3433-4AD8-8D54-01C627216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9000" y="4880304"/>
            <a:ext cx="1111973" cy="111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5EA0BB-F7C0-4521-A7B8-FD87E2066191}"/>
              </a:ext>
            </a:extLst>
          </p:cNvPr>
          <p:cNvSpPr txBox="1"/>
          <p:nvPr/>
        </p:nvSpPr>
        <p:spPr>
          <a:xfrm>
            <a:off x="10151076" y="5027653"/>
            <a:ext cx="914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...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1856798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67E91-D0D5-4CFF-9F65-390F6490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63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0D1FA-5573-4806-A060-A989B963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credit: Migros.ch</a:t>
            </a:r>
            <a:endParaRPr lang="en-CH" dirty="0"/>
          </a:p>
        </p:txBody>
      </p:sp>
      <p:pic>
        <p:nvPicPr>
          <p:cNvPr id="6" name="Picture 2" descr="A is Cotton candy flavor biscuits, B is salted caramel flavor biscuits">
            <a:extLst>
              <a:ext uri="{FF2B5EF4-FFF2-40B4-BE49-F238E27FC236}">
                <a16:creationId xmlns:a16="http://schemas.microsoft.com/office/drawing/2014/main" id="{4D81B41F-DB97-4CF7-9D7B-0C4E095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662"/>
            <a:ext cx="12192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attle of tastes A vs B: Vote and win!">
            <a:extLst>
              <a:ext uri="{FF2B5EF4-FFF2-40B4-BE49-F238E27FC236}">
                <a16:creationId xmlns:a16="http://schemas.microsoft.com/office/drawing/2014/main" id="{E41175ED-79A8-40F8-9B45-46DA23FA5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53" y="209724"/>
            <a:ext cx="1974294" cy="197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970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6C9906-DE5E-4A34-AF8D-865FAB40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64</a:t>
            </a:fld>
            <a:endParaRPr lang="en-CH"/>
          </a:p>
        </p:txBody>
      </p:sp>
      <p:pic>
        <p:nvPicPr>
          <p:cNvPr id="5" name="Graphic 4" descr="School boy with solid fill">
            <a:extLst>
              <a:ext uri="{FF2B5EF4-FFF2-40B4-BE49-F238E27FC236}">
                <a16:creationId xmlns:a16="http://schemas.microsoft.com/office/drawing/2014/main" id="{D6347A24-DD07-419B-8FC9-ABA7DE6F8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339" y="2961625"/>
            <a:ext cx="1941612" cy="1941612"/>
          </a:xfrm>
          <a:prstGeom prst="rect">
            <a:avLst/>
          </a:prstGeom>
        </p:spPr>
      </p:pic>
      <p:pic>
        <p:nvPicPr>
          <p:cNvPr id="7" name="Graphic 6" descr="Scientist female with solid fill">
            <a:extLst>
              <a:ext uri="{FF2B5EF4-FFF2-40B4-BE49-F238E27FC236}">
                <a16:creationId xmlns:a16="http://schemas.microsoft.com/office/drawing/2014/main" id="{5E1096D5-0EA4-4397-AC2C-C33561949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4049" y="2961625"/>
            <a:ext cx="1941612" cy="1941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AD401D5F-0C75-412E-AB76-753B5AEDBB79}"/>
                  </a:ext>
                </a:extLst>
              </p:cNvPr>
              <p:cNvSpPr/>
              <p:nvPr/>
            </p:nvSpPr>
            <p:spPr>
              <a:xfrm>
                <a:off x="3977951" y="228600"/>
                <a:ext cx="4236098" cy="2272004"/>
              </a:xfrm>
              <a:prstGeom prst="wedgeRectCallout">
                <a:avLst>
                  <a:gd name="adj1" fmla="val 49872"/>
                  <a:gd name="adj2" fmla="val 84266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Na</m:t>
                    </m:r>
                    <m:r>
                      <m:rPr>
                        <m:sty m:val="p"/>
                      </m:rPr>
                      <a:rPr lang="en-US" sz="4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fr-CH" sz="4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sSub>
                      <m:sSubPr>
                        <m:ctrlPr>
                          <a:rPr lang="fr-CH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sub>
                    </m:sSub>
                    <m:sSub>
                      <m:sSubPr>
                        <m:ctrlPr>
                          <a:rPr lang="fr-CH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</m:oMath>
                </a14:m>
                <a:r>
                  <a:rPr lang="fr-CH" sz="4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sub>
                    </m:sSub>
                    <m:sSub>
                      <m:sSubPr>
                        <m:ctrlPr>
                          <a:rPr lang="fr-CH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sSub>
                      <m:sSubPr>
                        <m:ctrlPr>
                          <a:rPr lang="fr-CH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fr-CH" sz="4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125</m:t>
                        </m:r>
                      </m:sub>
                    </m:sSub>
                    <m:sSub>
                      <m:sSubPr>
                        <m:ctrlPr>
                          <a:rPr lang="fr-CH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188</m:t>
                        </m:r>
                      </m:sub>
                    </m:sSub>
                    <m:sSub>
                      <m:sSubPr>
                        <m:ctrlPr>
                          <a:rPr lang="fr-CH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</m:sub>
                    </m:sSub>
                  </m:oMath>
                </a14:m>
                <a:r>
                  <a:rPr lang="fr-CH" sz="4000" dirty="0">
                    <a:solidFill>
                      <a:schemeClr val="tx1"/>
                    </a:solidFill>
                  </a:rPr>
                  <a:t>, …</a:t>
                </a: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AD401D5F-0C75-412E-AB76-753B5AEDB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951" y="228600"/>
                <a:ext cx="4236098" cy="2272004"/>
              </a:xfrm>
              <a:prstGeom prst="wedgeRectCallout">
                <a:avLst>
                  <a:gd name="adj1" fmla="val 49872"/>
                  <a:gd name="adj2" fmla="val 84266"/>
                </a:avLst>
              </a:prstGeom>
              <a:blipFill>
                <a:blip r:embed="rId6"/>
                <a:stretch>
                  <a:fillRect r="-30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FADAE5B-7644-406F-8674-7A041F3B926D}"/>
              </a:ext>
            </a:extLst>
          </p:cNvPr>
          <p:cNvSpPr/>
          <p:nvPr/>
        </p:nvSpPr>
        <p:spPr>
          <a:xfrm>
            <a:off x="3977951" y="228600"/>
            <a:ext cx="4236098" cy="2272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“Salted caramel”</a:t>
            </a:r>
            <a:endParaRPr lang="en-CH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3FAC-C83E-4543-AF22-35908856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2160B-D100-4D83-BFE2-BE18D8561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Common </a:t>
            </a:r>
            <a:r>
              <a:rPr lang="en-CH" u="sng"/>
              <a:t>vocabulary</a:t>
            </a:r>
            <a:r>
              <a:rPr lang="en-US"/>
              <a:t>: </a:t>
            </a:r>
            <a:r>
              <a:rPr lang="en-US" dirty="0"/>
              <a:t>Domain-Driven Design</a:t>
            </a:r>
          </a:p>
          <a:p>
            <a:endParaRPr lang="en-US" dirty="0"/>
          </a:p>
          <a:p>
            <a:r>
              <a:rPr lang="en-US" u="sng" dirty="0"/>
              <a:t>Integrating users</a:t>
            </a:r>
            <a:r>
              <a:rPr lang="en-US" dirty="0"/>
              <a:t>: Behavior-Driven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72C08-3455-48C8-8742-B2F35B5A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16569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EDB7-CC86-4FD9-B3EE-7CDAE240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“Domain-Driven Design”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AC72-A7FE-4212-9C32-E5FC3217E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Eric Evans, 2003</a:t>
            </a:r>
          </a:p>
          <a:p>
            <a:endParaRPr lang="en-US" dirty="0"/>
          </a:p>
          <a:p>
            <a:r>
              <a:rPr lang="en-US" dirty="0"/>
              <a:t>Shared </a:t>
            </a:r>
            <a:r>
              <a:rPr lang="en-US" u="sng" dirty="0"/>
              <a:t>vocabulary</a:t>
            </a:r>
            <a:br>
              <a:rPr lang="en-US" u="sng" dirty="0"/>
            </a:br>
            <a:r>
              <a:rPr lang="en-US" dirty="0"/>
              <a:t>between </a:t>
            </a:r>
            <a:r>
              <a:rPr lang="en-US" dirty="0" err="1"/>
              <a:t>devs</a:t>
            </a:r>
            <a:r>
              <a:rPr lang="en-US" dirty="0"/>
              <a:t> and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0200A-40DC-4551-B86A-0F8D14A2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66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1B024-95A2-4DE9-B89A-9368E7E2C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credit: Amazon</a:t>
            </a:r>
            <a:endParaRPr lang="en-CH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05DAE2-5441-4AAA-BBA1-47956591B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438" y="1816696"/>
            <a:ext cx="3296362" cy="436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15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0F2FE-E54D-42E6-9C1A-99D64F88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67</a:t>
            </a:fld>
            <a:endParaRPr lang="en-CH" dirty="0"/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38E03CCD-723A-48A1-A3D6-A2B87C632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992" y="2503414"/>
            <a:ext cx="1851171" cy="1851171"/>
          </a:xfrm>
          <a:prstGeom prst="rect">
            <a:avLst/>
          </a:prstGeom>
        </p:spPr>
      </p:pic>
      <p:pic>
        <p:nvPicPr>
          <p:cNvPr id="5" name="Graphic 4" descr="Construction worker female with solid fill">
            <a:extLst>
              <a:ext uri="{FF2B5EF4-FFF2-40B4-BE49-F238E27FC236}">
                <a16:creationId xmlns:a16="http://schemas.microsoft.com/office/drawing/2014/main" id="{54840534-E2AE-4A6E-A6E8-F0A54A8D2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0839" y="2503414"/>
            <a:ext cx="1851169" cy="18511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C4B8E0-1F95-4A65-9636-B5860648862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001163" y="3428999"/>
            <a:ext cx="6189676" cy="1"/>
          </a:xfrm>
          <a:prstGeom prst="straightConnector1">
            <a:avLst/>
          </a:prstGeom>
          <a:ln w="76200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A4BD5F-3FF8-4411-9FAD-27E8EB44E880}"/>
              </a:ext>
            </a:extLst>
          </p:cNvPr>
          <p:cNvSpPr txBox="1"/>
          <p:nvPr/>
        </p:nvSpPr>
        <p:spPr>
          <a:xfrm>
            <a:off x="7191461" y="4396529"/>
            <a:ext cx="3850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“Login service”</a:t>
            </a:r>
            <a:br>
              <a:rPr lang="en-US" sz="4000" dirty="0"/>
            </a:br>
            <a:r>
              <a:rPr lang="en-US" sz="4000" dirty="0"/>
              <a:t>“Email”</a:t>
            </a:r>
            <a:endParaRPr lang="en-CH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3A8AB7-88FB-4E7D-B875-8043F9B43AD7}"/>
              </a:ext>
            </a:extLst>
          </p:cNvPr>
          <p:cNvSpPr txBox="1"/>
          <p:nvPr/>
        </p:nvSpPr>
        <p:spPr>
          <a:xfrm>
            <a:off x="1149993" y="4396529"/>
            <a:ext cx="6041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PrincipalFactory</a:t>
            </a:r>
            <a:r>
              <a:rPr lang="en-US" sz="3600" dirty="0">
                <a:latin typeface="Consolas" panose="020B0609020204030204" pitchFamily="49" charset="0"/>
              </a:rPr>
              <a:t>: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sz="3600" dirty="0">
                <a:latin typeface="Consolas" panose="020B0609020204030204" pitchFamily="49" charset="0"/>
              </a:rPr>
              <a:t> create(id): ...</a:t>
            </a:r>
            <a:endParaRPr lang="en-CH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0F2FE-E54D-42E6-9C1A-99D64F88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68</a:t>
            </a:fld>
            <a:endParaRPr lang="en-CH"/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38E03CCD-723A-48A1-A3D6-A2B87C632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992" y="2503414"/>
            <a:ext cx="1851171" cy="1851171"/>
          </a:xfrm>
          <a:prstGeom prst="rect">
            <a:avLst/>
          </a:prstGeom>
        </p:spPr>
      </p:pic>
      <p:pic>
        <p:nvPicPr>
          <p:cNvPr id="5" name="Graphic 4" descr="Construction worker female with solid fill">
            <a:extLst>
              <a:ext uri="{FF2B5EF4-FFF2-40B4-BE49-F238E27FC236}">
                <a16:creationId xmlns:a16="http://schemas.microsoft.com/office/drawing/2014/main" id="{54840534-E2AE-4A6E-A6E8-F0A54A8D2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0839" y="2503414"/>
            <a:ext cx="1851169" cy="18511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C4B8E0-1F95-4A65-9636-B5860648862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001163" y="3428999"/>
            <a:ext cx="6189676" cy="1"/>
          </a:xfrm>
          <a:prstGeom prst="straightConnector1">
            <a:avLst/>
          </a:prstGeom>
          <a:ln w="76200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A4BD5F-3FF8-4411-9FAD-27E8EB44E880}"/>
              </a:ext>
            </a:extLst>
          </p:cNvPr>
          <p:cNvSpPr txBox="1"/>
          <p:nvPr/>
        </p:nvSpPr>
        <p:spPr>
          <a:xfrm>
            <a:off x="7191461" y="4396529"/>
            <a:ext cx="385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“Reject login”</a:t>
            </a:r>
            <a:endParaRPr lang="en-CH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3A8AB7-88FB-4E7D-B875-8043F9B43AD7}"/>
              </a:ext>
            </a:extLst>
          </p:cNvPr>
          <p:cNvSpPr txBox="1"/>
          <p:nvPr/>
        </p:nvSpPr>
        <p:spPr>
          <a:xfrm>
            <a:off x="1149993" y="4396529"/>
            <a:ext cx="604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principal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is None</a:t>
            </a:r>
            <a:endParaRPr lang="en-CH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8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0F2FE-E54D-42E6-9C1A-99D64F88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69</a:t>
            </a:fld>
            <a:endParaRPr lang="en-CH"/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38E03CCD-723A-48A1-A3D6-A2B87C632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851" y="2503414"/>
            <a:ext cx="1851171" cy="1851171"/>
          </a:xfrm>
          <a:prstGeom prst="rect">
            <a:avLst/>
          </a:prstGeom>
        </p:spPr>
      </p:pic>
      <p:pic>
        <p:nvPicPr>
          <p:cNvPr id="5" name="Graphic 4" descr="Construction worker female with solid fill">
            <a:extLst>
              <a:ext uri="{FF2B5EF4-FFF2-40B4-BE49-F238E27FC236}">
                <a16:creationId xmlns:a16="http://schemas.microsoft.com/office/drawing/2014/main" id="{54840534-E2AE-4A6E-A6E8-F0A54A8D2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01980" y="2503414"/>
            <a:ext cx="1851169" cy="18511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C4B8E0-1F95-4A65-9636-B5860648862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5090022" y="3428999"/>
            <a:ext cx="2011958" cy="1"/>
          </a:xfrm>
          <a:prstGeom prst="straightConnector1">
            <a:avLst/>
          </a:prstGeom>
          <a:ln w="7620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3A8AB7-88FB-4E7D-B875-8043F9B43AD7}"/>
              </a:ext>
            </a:extLst>
          </p:cNvPr>
          <p:cNvSpPr txBox="1"/>
          <p:nvPr/>
        </p:nvSpPr>
        <p:spPr>
          <a:xfrm>
            <a:off x="3075266" y="4396529"/>
            <a:ext cx="6041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LoginService</a:t>
            </a:r>
            <a:r>
              <a:rPr lang="en-US" sz="3600" dirty="0">
                <a:latin typeface="Consolas" panose="020B0609020204030204" pitchFamily="49" charset="0"/>
              </a:rPr>
              <a:t>: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sz="3600" dirty="0">
                <a:latin typeface="Consolas" panose="020B0609020204030204" pitchFamily="49" charset="0"/>
              </a:rPr>
              <a:t> login(email): ...</a:t>
            </a:r>
            <a:endParaRPr lang="en-CH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6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179AB-7C6B-410F-BF4E-C91AB293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</a:t>
            </a:fld>
            <a:endParaRPr lang="en-CH" dirty="0"/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F0B8AD89-2067-4A06-A4C6-DB094127F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489" y="2472305"/>
            <a:ext cx="1913389" cy="1913389"/>
          </a:xfrm>
          <a:prstGeom prst="rect">
            <a:avLst/>
          </a:prstGeom>
        </p:spPr>
      </p:pic>
      <p:pic>
        <p:nvPicPr>
          <p:cNvPr id="7" name="Graphic 6" descr="Building with solid fill">
            <a:extLst>
              <a:ext uri="{FF2B5EF4-FFF2-40B4-BE49-F238E27FC236}">
                <a16:creationId xmlns:a16="http://schemas.microsoft.com/office/drawing/2014/main" id="{CD02EF1C-DB61-4E1C-8496-631E122EC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12122" y="2472305"/>
            <a:ext cx="1913389" cy="191338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114606B-0951-4173-8FCC-6A2FA71C077A}"/>
              </a:ext>
            </a:extLst>
          </p:cNvPr>
          <p:cNvSpPr/>
          <p:nvPr/>
        </p:nvSpPr>
        <p:spPr>
          <a:xfrm>
            <a:off x="4769840" y="3185721"/>
            <a:ext cx="2652319" cy="48656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41410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0F2FE-E54D-42E6-9C1A-99D64F88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70</a:t>
            </a:fld>
            <a:endParaRPr lang="en-CH"/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38E03CCD-723A-48A1-A3D6-A2B87C632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851" y="2503414"/>
            <a:ext cx="1851171" cy="1851171"/>
          </a:xfrm>
          <a:prstGeom prst="rect">
            <a:avLst/>
          </a:prstGeom>
        </p:spPr>
      </p:pic>
      <p:pic>
        <p:nvPicPr>
          <p:cNvPr id="5" name="Graphic 4" descr="Construction worker female with solid fill">
            <a:extLst>
              <a:ext uri="{FF2B5EF4-FFF2-40B4-BE49-F238E27FC236}">
                <a16:creationId xmlns:a16="http://schemas.microsoft.com/office/drawing/2014/main" id="{54840534-E2AE-4A6E-A6E8-F0A54A8D2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01980" y="2503414"/>
            <a:ext cx="1851169" cy="18511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C4B8E0-1F95-4A65-9636-B5860648862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5090022" y="3428999"/>
            <a:ext cx="2011958" cy="1"/>
          </a:xfrm>
          <a:prstGeom prst="straightConnector1">
            <a:avLst/>
          </a:prstGeom>
          <a:ln w="7620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3A8AB7-88FB-4E7D-B875-8043F9B43AD7}"/>
              </a:ext>
            </a:extLst>
          </p:cNvPr>
          <p:cNvSpPr txBox="1"/>
          <p:nvPr/>
        </p:nvSpPr>
        <p:spPr>
          <a:xfrm>
            <a:off x="3075266" y="4396529"/>
            <a:ext cx="6041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the email is invalid</a:t>
            </a:r>
            <a:br>
              <a:rPr lang="en-US" sz="4000" dirty="0"/>
            </a:br>
            <a:r>
              <a:rPr lang="en-US" sz="4000" dirty="0"/>
              <a:t>Then reject the login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493171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7962-1926-4162-9AF6-26D4336D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person?</a:t>
            </a:r>
            <a:endParaRPr lang="en-CH" dirty="0"/>
          </a:p>
        </p:txBody>
      </p:sp>
      <p:pic>
        <p:nvPicPr>
          <p:cNvPr id="7" name="Content Placeholder 6" descr="Chef female with solid fill">
            <a:extLst>
              <a:ext uri="{FF2B5EF4-FFF2-40B4-BE49-F238E27FC236}">
                <a16:creationId xmlns:a16="http://schemas.microsoft.com/office/drawing/2014/main" id="{C8DC54CF-990B-4FED-9964-9F7EFC16D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7695" y="2637988"/>
            <a:ext cx="1582024" cy="15820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B3F50-9E86-43F5-A612-4A652C76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71</a:t>
            </a:fld>
            <a:endParaRPr lang="en-CH" dirty="0"/>
          </a:p>
        </p:txBody>
      </p:sp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41B4E440-92CC-4BE2-9B26-9A87CB2C4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9122" y="2637988"/>
            <a:ext cx="1582024" cy="1582024"/>
          </a:xfrm>
          <a:prstGeom prst="rect">
            <a:avLst/>
          </a:prstGeom>
        </p:spPr>
      </p:pic>
      <p:pic>
        <p:nvPicPr>
          <p:cNvPr id="11" name="Graphic 10" descr="Professor male with solid fill">
            <a:extLst>
              <a:ext uri="{FF2B5EF4-FFF2-40B4-BE49-F238E27FC236}">
                <a16:creationId xmlns:a16="http://schemas.microsoft.com/office/drawing/2014/main" id="{A97F08D2-9633-40A1-A1BB-5ABDDDAAB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6268" y="2637988"/>
            <a:ext cx="1582024" cy="1582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434EB4-B7BD-4A30-A3A3-89220A014CDF}"/>
              </a:ext>
            </a:extLst>
          </p:cNvPr>
          <p:cNvSpPr txBox="1"/>
          <p:nvPr/>
        </p:nvSpPr>
        <p:spPr>
          <a:xfrm>
            <a:off x="687895" y="4220012"/>
            <a:ext cx="2684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Employees</a:t>
            </a:r>
          </a:p>
          <a:p>
            <a:pPr algn="ctr"/>
            <a:r>
              <a:rPr lang="en-US" sz="4000" dirty="0"/>
              <a:t>Contractors</a:t>
            </a:r>
          </a:p>
          <a:p>
            <a:pPr algn="ctr"/>
            <a:r>
              <a:rPr lang="en-US" sz="4000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2FA3B-1E68-44BB-9D27-37A1441568FB}"/>
              </a:ext>
            </a:extLst>
          </p:cNvPr>
          <p:cNvSpPr txBox="1"/>
          <p:nvPr/>
        </p:nvSpPr>
        <p:spPr>
          <a:xfrm>
            <a:off x="4346468" y="4220011"/>
            <a:ext cx="2684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Customers</a:t>
            </a:r>
          </a:p>
          <a:p>
            <a:pPr algn="ctr"/>
            <a:r>
              <a:rPr lang="en-US" sz="4000" dirty="0"/>
              <a:t>Suppliers</a:t>
            </a:r>
          </a:p>
          <a:p>
            <a:pPr algn="ctr"/>
            <a:r>
              <a:rPr lang="en-US" sz="40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788ED-22FF-4355-88CB-56052C518000}"/>
              </a:ext>
            </a:extLst>
          </p:cNvPr>
          <p:cNvSpPr txBox="1"/>
          <p:nvPr/>
        </p:nvSpPr>
        <p:spPr>
          <a:xfrm>
            <a:off x="8005041" y="4220010"/>
            <a:ext cx="2684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Students</a:t>
            </a:r>
          </a:p>
          <a:p>
            <a:pPr algn="ctr"/>
            <a:r>
              <a:rPr lang="en-US" sz="4000" dirty="0"/>
              <a:t>Auditors</a:t>
            </a:r>
          </a:p>
          <a:p>
            <a:pPr algn="ctr"/>
            <a:r>
              <a:rPr lang="en-US" sz="4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3203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51D68-FBD0-45B3-831C-004A1C2AD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bankAccount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US" sz="3600" dirty="0">
                <a:latin typeface="Consolas" panose="020B0609020204030204" pitchFamily="49" charset="0"/>
              </a:rPr>
              <a:t>&lt;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&gt; allergies;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3600" dirty="0">
                <a:latin typeface="Consolas" panose="020B0609020204030204" pitchFamily="49" charset="0"/>
              </a:rPr>
              <a:t>&lt;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Course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Integer</a:t>
            </a:r>
            <a:r>
              <a:rPr lang="en-US" sz="3600" dirty="0">
                <a:latin typeface="Consolas" panose="020B0609020204030204" pitchFamily="49" charset="0"/>
              </a:rPr>
              <a:t>&gt; grades;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AADD2-E1D0-4F97-9742-A4E361F1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72</a:t>
            </a:fld>
            <a:endParaRPr lang="en-CH" dirty="0"/>
          </a:p>
        </p:txBody>
      </p:sp>
      <p:pic>
        <p:nvPicPr>
          <p:cNvPr id="6" name="Content Placeholder 6" descr="Chef female with solid fill">
            <a:extLst>
              <a:ext uri="{FF2B5EF4-FFF2-40B4-BE49-F238E27FC236}">
                <a16:creationId xmlns:a16="http://schemas.microsoft.com/office/drawing/2014/main" id="{8B3F701A-8417-4856-B998-E9453869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7275" y="2519381"/>
            <a:ext cx="1276525" cy="1276525"/>
          </a:xfrm>
          <a:prstGeom prst="rect">
            <a:avLst/>
          </a:prstGeom>
        </p:spPr>
      </p:pic>
      <p:pic>
        <p:nvPicPr>
          <p:cNvPr id="7" name="Graphic 6" descr="Office worker male with solid fill">
            <a:extLst>
              <a:ext uri="{FF2B5EF4-FFF2-40B4-BE49-F238E27FC236}">
                <a16:creationId xmlns:a16="http://schemas.microsoft.com/office/drawing/2014/main" id="{19615110-8465-4DC2-85A2-5585AF902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0674" y="2842818"/>
            <a:ext cx="1276525" cy="1276525"/>
          </a:xfrm>
          <a:prstGeom prst="rect">
            <a:avLst/>
          </a:prstGeom>
        </p:spPr>
      </p:pic>
      <p:pic>
        <p:nvPicPr>
          <p:cNvPr id="8" name="Graphic 7" descr="Professor male with solid fill">
            <a:extLst>
              <a:ext uri="{FF2B5EF4-FFF2-40B4-BE49-F238E27FC236}">
                <a16:creationId xmlns:a16="http://schemas.microsoft.com/office/drawing/2014/main" id="{34E98166-9CEB-4F0D-AFB2-400FC57D8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7199" y="4133939"/>
            <a:ext cx="1276525" cy="1276525"/>
          </a:xfrm>
          <a:prstGeom prst="rect">
            <a:avLst/>
          </a:prstGeom>
        </p:spPr>
      </p:pic>
      <p:pic>
        <p:nvPicPr>
          <p:cNvPr id="12" name="Graphic 11" descr="Dizzy face outline with solid fill">
            <a:extLst>
              <a:ext uri="{FF2B5EF4-FFF2-40B4-BE49-F238E27FC236}">
                <a16:creationId xmlns:a16="http://schemas.microsoft.com/office/drawing/2014/main" id="{BBBC378D-2482-4325-B2AF-B44A011A6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3766" y="1019201"/>
            <a:ext cx="1433462" cy="1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2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51D68-FBD0-45B3-831C-004A1C2AD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bankAccount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yearsWorked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...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AADD2-E1D0-4F97-9742-A4E361F1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73</a:t>
            </a:fld>
            <a:endParaRPr lang="en-CH" dirty="0"/>
          </a:p>
        </p:txBody>
      </p:sp>
      <p:pic>
        <p:nvPicPr>
          <p:cNvPr id="7" name="Graphic 6" descr="Office worker male with solid fill">
            <a:extLst>
              <a:ext uri="{FF2B5EF4-FFF2-40B4-BE49-F238E27FC236}">
                <a16:creationId xmlns:a16="http://schemas.microsoft.com/office/drawing/2014/main" id="{19615110-8465-4DC2-85A2-5585AF902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2128" y="2636414"/>
            <a:ext cx="1585172" cy="1585172"/>
          </a:xfrm>
          <a:prstGeom prst="rect">
            <a:avLst/>
          </a:prstGeom>
        </p:spPr>
      </p:pic>
      <p:pic>
        <p:nvPicPr>
          <p:cNvPr id="9" name="Graphic 8" descr="Chat bubble with solid fill">
            <a:extLst>
              <a:ext uri="{FF2B5EF4-FFF2-40B4-BE49-F238E27FC236}">
                <a16:creationId xmlns:a16="http://schemas.microsoft.com/office/drawing/2014/main" id="{959ACE35-C625-496A-A3DE-23BF0E122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8568" y="1646238"/>
            <a:ext cx="1473316" cy="14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638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51D68-FBD0-45B3-831C-004A1C2AD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static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sz="3600" dirty="0">
                <a:latin typeface="Consolas" panose="020B0609020204030204" pitchFamily="49" charset="0"/>
              </a:rPr>
              <a:t> get(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 email)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...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AADD2-E1D0-4F97-9742-A4E361F1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3082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406C-FB37-4403-9772-4353BA09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“Behavior-Driven Development”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59D2-9A6E-45FB-97B9-2A70E6DB9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Formalization of user stories into test scenarios</a:t>
            </a:r>
          </a:p>
          <a:p>
            <a:endParaRPr lang="en-US" dirty="0"/>
          </a:p>
          <a:p>
            <a:r>
              <a:rPr lang="en-US" sz="3600" dirty="0">
                <a:latin typeface="Consolas" panose="020B0609020204030204" pitchFamily="49" charset="0"/>
              </a:rPr>
              <a:t>Given ...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When ...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Then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34F1B-018A-4C51-B389-8837D415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659224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5AFBC9-FF42-4A82-BC78-4F63BAA09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76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0FC17-4C4E-417B-8301-A13D9089B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https://behave.readthedocs.io/en/stable/tutorial.html</a:t>
            </a:r>
            <a:endParaRPr lang="en-CH" dirty="0"/>
          </a:p>
        </p:txBody>
      </p:sp>
      <p:pic>
        <p:nvPicPr>
          <p:cNvPr id="5" name="Picture 4" descr="Screenshot of a BDD example from the Behave library: given I put a thing in a blender, when I switch the blender on, then it should transform into another thing. There is a table mapping things to other things, such as an iPhone to toxic waste.">
            <a:extLst>
              <a:ext uri="{FF2B5EF4-FFF2-40B4-BE49-F238E27FC236}">
                <a16:creationId xmlns:a16="http://schemas.microsoft.com/office/drawing/2014/main" id="{016AD521-D7AE-49B8-AA9D-21387DB0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48" y="1213794"/>
            <a:ext cx="6268325" cy="4420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1A7AF-099A-4FBE-9BE6-F94FB60A70B6}"/>
              </a:ext>
            </a:extLst>
          </p:cNvPr>
          <p:cNvSpPr txBox="1"/>
          <p:nvPr/>
        </p:nvSpPr>
        <p:spPr>
          <a:xfrm>
            <a:off x="6688570" y="1992741"/>
            <a:ext cx="55034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sz="3600" dirty="0">
                <a:latin typeface="Consolas" panose="020B0609020204030204" pitchFamily="49" charset="0"/>
              </a:rPr>
              <a:t> put(thing): ...</a:t>
            </a:r>
          </a:p>
          <a:p>
            <a:pPr algn="l"/>
            <a:endParaRPr lang="en-US" sz="3600" dirty="0">
              <a:latin typeface="Consolas" panose="020B0609020204030204" pitchFamily="49" charset="0"/>
            </a:endParaRPr>
          </a:p>
          <a:p>
            <a:pPr algn="l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switch_on</a:t>
            </a:r>
            <a:r>
              <a:rPr lang="en-US" sz="3600" dirty="0">
                <a:latin typeface="Consolas" panose="020B0609020204030204" pitchFamily="49" charset="0"/>
              </a:rPr>
              <a:t>(): ...</a:t>
            </a:r>
          </a:p>
          <a:p>
            <a:pPr algn="l"/>
            <a:endParaRPr lang="en-US" sz="3600" dirty="0">
              <a:latin typeface="Consolas" panose="020B0609020204030204" pitchFamily="49" charset="0"/>
            </a:endParaRPr>
          </a:p>
          <a:p>
            <a:pPr algn="l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sz="3600" dirty="0">
                <a:latin typeface="Consolas" panose="020B0609020204030204" pitchFamily="49" charset="0"/>
              </a:rPr>
              <a:t> check(thing): ...</a:t>
            </a:r>
            <a:endParaRPr lang="en-CH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2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8686-41DF-47AD-BF27-69C9D482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131AA-B965-4660-B89D-20F57BE8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77</a:t>
            </a:fld>
            <a:endParaRPr lang="en-CH" dirty="0"/>
          </a:p>
        </p:txBody>
      </p:sp>
      <p:pic>
        <p:nvPicPr>
          <p:cNvPr id="15" name="Graphic 14" descr="Customer review with solid fill">
            <a:extLst>
              <a:ext uri="{FF2B5EF4-FFF2-40B4-BE49-F238E27FC236}">
                <a16:creationId xmlns:a16="http://schemas.microsoft.com/office/drawing/2014/main" id="{99C42CDA-79C3-40E5-9279-FB3176A7C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4874" y="2643683"/>
            <a:ext cx="1650534" cy="165053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85D7E3E-2DCF-4381-838D-EE7BE46786D1}"/>
              </a:ext>
            </a:extLst>
          </p:cNvPr>
          <p:cNvGrpSpPr/>
          <p:nvPr/>
        </p:nvGrpSpPr>
        <p:grpSpPr>
          <a:xfrm>
            <a:off x="3243062" y="2643683"/>
            <a:ext cx="3678205" cy="1650534"/>
            <a:chOff x="3243062" y="2643683"/>
            <a:chExt cx="3678205" cy="1650534"/>
          </a:xfrm>
        </p:grpSpPr>
        <p:pic>
          <p:nvPicPr>
            <p:cNvPr id="13" name="Graphic 12" descr="Clipboard Partially Checked with solid fill">
              <a:extLst>
                <a:ext uri="{FF2B5EF4-FFF2-40B4-BE49-F238E27FC236}">
                  <a16:creationId xmlns:a16="http://schemas.microsoft.com/office/drawing/2014/main" id="{03CE7472-31EC-4913-A0C4-78229E1AA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70733" y="2643683"/>
              <a:ext cx="1650534" cy="1650534"/>
            </a:xfrm>
            <a:prstGeom prst="rect">
              <a:avLst/>
            </a:prstGeom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DFAFC573-75B3-4BAE-84B6-1620E200CBBD}"/>
                </a:ext>
              </a:extLst>
            </p:cNvPr>
            <p:cNvSpPr/>
            <p:nvPr/>
          </p:nvSpPr>
          <p:spPr>
            <a:xfrm>
              <a:off x="3243062" y="3185719"/>
              <a:ext cx="1740017" cy="486562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51ECA4-484A-446A-8BBF-B9A69E35B188}"/>
              </a:ext>
            </a:extLst>
          </p:cNvPr>
          <p:cNvGrpSpPr/>
          <p:nvPr/>
        </p:nvGrpSpPr>
        <p:grpSpPr>
          <a:xfrm>
            <a:off x="7208921" y="2305615"/>
            <a:ext cx="3767688" cy="2246769"/>
            <a:chOff x="7208921" y="2305615"/>
            <a:chExt cx="3767688" cy="2246769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D8A3E6A2-C5BB-451A-BBA1-FBA7A73AB04E}"/>
                </a:ext>
              </a:extLst>
            </p:cNvPr>
            <p:cNvSpPr/>
            <p:nvPr/>
          </p:nvSpPr>
          <p:spPr>
            <a:xfrm>
              <a:off x="7208921" y="3185719"/>
              <a:ext cx="1740017" cy="486562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8BA93F-5E8B-43C1-B99E-11AB52BE8BEF}"/>
                </a:ext>
              </a:extLst>
            </p:cNvPr>
            <p:cNvSpPr txBox="1"/>
            <p:nvPr/>
          </p:nvSpPr>
          <p:spPr>
            <a:xfrm>
              <a:off x="9236592" y="2305615"/>
              <a:ext cx="174001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dirty="0">
                  <a:latin typeface="Consolas" panose="020B0609020204030204" pitchFamily="49" charset="0"/>
                </a:rPr>
                <a:t>Given ...</a:t>
              </a:r>
            </a:p>
            <a:p>
              <a:pPr algn="l"/>
              <a:r>
                <a:rPr lang="en-US" sz="2000" dirty="0">
                  <a:latin typeface="Consolas" panose="020B0609020204030204" pitchFamily="49" charset="0"/>
                </a:rPr>
                <a:t>When ...</a:t>
              </a:r>
            </a:p>
            <a:p>
              <a:pPr algn="l"/>
              <a:r>
                <a:rPr lang="en-US" sz="2000" dirty="0">
                  <a:latin typeface="Consolas" panose="020B0609020204030204" pitchFamily="49" charset="0"/>
                </a:rPr>
                <a:t>Then ...</a:t>
              </a:r>
            </a:p>
            <a:p>
              <a:pPr algn="l"/>
              <a:endParaRPr lang="en-US" sz="2000" dirty="0">
                <a:latin typeface="Consolas" panose="020B0609020204030204" pitchFamily="49" charset="0"/>
              </a:endParaRPr>
            </a:p>
            <a:p>
              <a:pPr algn="l"/>
              <a:r>
                <a:rPr lang="en-US" sz="2000" dirty="0">
                  <a:latin typeface="Consolas" panose="020B0609020204030204" pitchFamily="49" charset="0"/>
                </a:rPr>
                <a:t>Given ...</a:t>
              </a:r>
            </a:p>
            <a:p>
              <a:pPr algn="l"/>
              <a:r>
                <a:rPr lang="en-US" sz="2000" dirty="0">
                  <a:latin typeface="Consolas" panose="020B0609020204030204" pitchFamily="49" charset="0"/>
                </a:rPr>
                <a:t>When ...</a:t>
              </a:r>
            </a:p>
            <a:p>
              <a:pPr algn="l"/>
              <a:r>
                <a:rPr lang="en-US" sz="2000" dirty="0">
                  <a:latin typeface="Consolas" panose="020B0609020204030204" pitchFamily="49" charset="0"/>
                </a:rPr>
                <a:t>Then ...</a:t>
              </a:r>
            </a:p>
          </p:txBody>
        </p:sp>
      </p:grp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B333FA6C-2E6C-43AA-92DC-357BD8941EAA}"/>
              </a:ext>
            </a:extLst>
          </p:cNvPr>
          <p:cNvSpPr/>
          <p:nvPr/>
        </p:nvSpPr>
        <p:spPr>
          <a:xfrm rot="10800000">
            <a:off x="1893731" y="4683781"/>
            <a:ext cx="8404537" cy="1126861"/>
          </a:xfrm>
          <a:prstGeom prst="uturnArrow">
            <a:avLst>
              <a:gd name="adj1" fmla="val 25000"/>
              <a:gd name="adj2" fmla="val 24515"/>
              <a:gd name="adj3" fmla="val 25000"/>
              <a:gd name="adj4" fmla="val 43750"/>
              <a:gd name="adj5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9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E30B-D56F-4D1B-BA81-2A0DF2FD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EE1A-6369-4E20-B747-B1FE8B3AF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language + test scenarios</a:t>
            </a:r>
            <a:br>
              <a:rPr lang="en-US" dirty="0"/>
            </a:br>
            <a:r>
              <a:rPr lang="en-US" dirty="0"/>
              <a:t>for course registration?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13C20-7226-4708-B763-21CF9CD9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59968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49CAB-6AC6-426D-929C-C03B6CF3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implicit requirements</a:t>
            </a:r>
            <a:br>
              <a:rPr lang="en-US" dirty="0"/>
            </a:br>
            <a:r>
              <a:rPr lang="en-US" dirty="0"/>
              <a:t>do audiences have?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3F260-23E2-45AF-9E26-D9EA717D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767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179AB-7C6B-410F-BF4E-C91AB293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</a:t>
            </a:fld>
            <a:endParaRPr lang="en-CH" dirty="0"/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F0B8AD89-2067-4A06-A4C6-DB094127F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489" y="2472305"/>
            <a:ext cx="1913389" cy="1913389"/>
          </a:xfrm>
          <a:prstGeom prst="rect">
            <a:avLst/>
          </a:prstGeom>
        </p:spPr>
      </p:pic>
      <p:pic>
        <p:nvPicPr>
          <p:cNvPr id="7" name="Graphic 6" descr="Construction worker female with solid fill">
            <a:extLst>
              <a:ext uri="{FF2B5EF4-FFF2-40B4-BE49-F238E27FC236}">
                <a16:creationId xmlns:a16="http://schemas.microsoft.com/office/drawing/2014/main" id="{CD02EF1C-DB61-4E1C-8496-631E122EC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12122" y="2472305"/>
            <a:ext cx="1913389" cy="191338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114606B-0951-4173-8FCC-6A2FA71C077A}"/>
              </a:ext>
            </a:extLst>
          </p:cNvPr>
          <p:cNvSpPr/>
          <p:nvPr/>
        </p:nvSpPr>
        <p:spPr>
          <a:xfrm>
            <a:off x="4769840" y="3185721"/>
            <a:ext cx="2652319" cy="48656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423538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39E16-B312-41D1-BD8F-52D73906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80</a:t>
            </a:fld>
            <a:endParaRPr lang="en-CH"/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C8B04047-7E44-433A-B089-28C6E1457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840" y="2731836"/>
            <a:ext cx="1394328" cy="139432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7B7BB05-C791-4A89-8237-1E3F13405715}"/>
              </a:ext>
            </a:extLst>
          </p:cNvPr>
          <p:cNvGrpSpPr/>
          <p:nvPr/>
        </p:nvGrpSpPr>
        <p:grpSpPr>
          <a:xfrm>
            <a:off x="3185641" y="1529929"/>
            <a:ext cx="3850291" cy="3798141"/>
            <a:chOff x="2997383" y="996529"/>
            <a:chExt cx="3850291" cy="3798141"/>
          </a:xfrm>
        </p:grpSpPr>
        <p:pic>
          <p:nvPicPr>
            <p:cNvPr id="19" name="Graphic 18" descr="Person in wheelchair with solid fill">
              <a:extLst>
                <a:ext uri="{FF2B5EF4-FFF2-40B4-BE49-F238E27FC236}">
                  <a16:creationId xmlns:a16="http://schemas.microsoft.com/office/drawing/2014/main" id="{1A2DD579-D5D2-40C3-B40B-06B435E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3346" y="3400342"/>
              <a:ext cx="1394328" cy="1394328"/>
            </a:xfrm>
            <a:prstGeom prst="rect">
              <a:avLst/>
            </a:prstGeom>
          </p:spPr>
        </p:pic>
        <p:pic>
          <p:nvPicPr>
            <p:cNvPr id="20" name="Graphic 19" descr="Woman with solid fill">
              <a:extLst>
                <a:ext uri="{FF2B5EF4-FFF2-40B4-BE49-F238E27FC236}">
                  <a16:creationId xmlns:a16="http://schemas.microsoft.com/office/drawing/2014/main" id="{7A6BAF22-30C8-4E09-9A99-6BB9D50A6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98836" y="996529"/>
              <a:ext cx="1394328" cy="1394328"/>
            </a:xfrm>
            <a:prstGeom prst="rect">
              <a:avLst/>
            </a:prstGeom>
          </p:spPr>
        </p:pic>
        <p:pic>
          <p:nvPicPr>
            <p:cNvPr id="21" name="Graphic 20" descr="Man with solid fill">
              <a:extLst>
                <a:ext uri="{FF2B5EF4-FFF2-40B4-BE49-F238E27FC236}">
                  <a16:creationId xmlns:a16="http://schemas.microsoft.com/office/drawing/2014/main" id="{6D962B0A-9D88-4FD9-AF9B-3D554BA2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97383" y="996529"/>
              <a:ext cx="1394328" cy="1394328"/>
            </a:xfrm>
            <a:prstGeom prst="rect">
              <a:avLst/>
            </a:prstGeom>
          </p:spPr>
        </p:pic>
        <p:pic>
          <p:nvPicPr>
            <p:cNvPr id="22" name="Graphic 21" descr="Man with cane with solid fill">
              <a:extLst>
                <a:ext uri="{FF2B5EF4-FFF2-40B4-BE49-F238E27FC236}">
                  <a16:creationId xmlns:a16="http://schemas.microsoft.com/office/drawing/2014/main" id="{53B8F1D6-0679-40B9-868F-DF0778DC1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97383" y="3334871"/>
              <a:ext cx="1394328" cy="1394328"/>
            </a:xfrm>
            <a:prstGeom prst="rect">
              <a:avLst/>
            </a:prstGeom>
          </p:spPr>
        </p:pic>
        <p:pic>
          <p:nvPicPr>
            <p:cNvPr id="23" name="Graphic 22" descr="Man changing baby with solid fill">
              <a:extLst>
                <a:ext uri="{FF2B5EF4-FFF2-40B4-BE49-F238E27FC236}">
                  <a16:creationId xmlns:a16="http://schemas.microsoft.com/office/drawing/2014/main" id="{ACF31FF8-C360-48FC-B229-FDE6729F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98110" y="2198436"/>
              <a:ext cx="1394328" cy="139432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F6871-93A1-4475-AB83-7D3B24BCD4CB}"/>
              </a:ext>
            </a:extLst>
          </p:cNvPr>
          <p:cNvGrpSpPr/>
          <p:nvPr/>
        </p:nvGrpSpPr>
        <p:grpSpPr>
          <a:xfrm>
            <a:off x="7900265" y="1871651"/>
            <a:ext cx="3200895" cy="3114697"/>
            <a:chOff x="7900265" y="1498873"/>
            <a:chExt cx="3200895" cy="3114697"/>
          </a:xfrm>
        </p:grpSpPr>
        <p:pic>
          <p:nvPicPr>
            <p:cNvPr id="25" name="Graphic 24" descr="Earth globe: Asia and Australia with solid fill">
              <a:extLst>
                <a:ext uri="{FF2B5EF4-FFF2-40B4-BE49-F238E27FC236}">
                  <a16:creationId xmlns:a16="http://schemas.microsoft.com/office/drawing/2014/main" id="{15DA0F74-4D44-433A-A369-4844DE817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00265" y="3219242"/>
              <a:ext cx="1394328" cy="1394328"/>
            </a:xfrm>
            <a:prstGeom prst="rect">
              <a:avLst/>
            </a:prstGeom>
          </p:spPr>
        </p:pic>
        <p:pic>
          <p:nvPicPr>
            <p:cNvPr id="26" name="Graphic 25" descr="Earth globe: Americas with solid fill">
              <a:extLst>
                <a:ext uri="{FF2B5EF4-FFF2-40B4-BE49-F238E27FC236}">
                  <a16:creationId xmlns:a16="http://schemas.microsoft.com/office/drawing/2014/main" id="{0C76CF07-AEC1-495B-84F9-504D84F96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06832" y="3219242"/>
              <a:ext cx="1394328" cy="1394328"/>
            </a:xfrm>
            <a:prstGeom prst="rect">
              <a:avLst/>
            </a:prstGeom>
          </p:spPr>
        </p:pic>
        <p:pic>
          <p:nvPicPr>
            <p:cNvPr id="27" name="Graphic 26" descr="Earth globe: Africa and Europe with solid fill">
              <a:extLst>
                <a:ext uri="{FF2B5EF4-FFF2-40B4-BE49-F238E27FC236}">
                  <a16:creationId xmlns:a16="http://schemas.microsoft.com/office/drawing/2014/main" id="{855ED8A0-2F91-4B83-AF60-0023AFA6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00265" y="1498873"/>
              <a:ext cx="1394328" cy="1394328"/>
            </a:xfrm>
            <a:prstGeom prst="rect">
              <a:avLst/>
            </a:prstGeom>
          </p:spPr>
        </p:pic>
        <p:pic>
          <p:nvPicPr>
            <p:cNvPr id="28" name="Graphic 27" descr="Earth Globe - Asia with solid fill">
              <a:extLst>
                <a:ext uri="{FF2B5EF4-FFF2-40B4-BE49-F238E27FC236}">
                  <a16:creationId xmlns:a16="http://schemas.microsoft.com/office/drawing/2014/main" id="{BE6300CF-6A1B-498B-8EFA-C5B9FC3CA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706832" y="1498873"/>
              <a:ext cx="1394328" cy="1394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3E88-D533-49DC-AD30-1524BF78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Concretely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FFA9-385A-4E6B-9841-552A1D204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Localization				(“l10n”)</a:t>
            </a:r>
          </a:p>
          <a:p>
            <a:endParaRPr lang="en-US" dirty="0"/>
          </a:p>
          <a:p>
            <a:r>
              <a:rPr lang="en-US" dirty="0"/>
              <a:t>Internationalization		(“i18n”)</a:t>
            </a:r>
          </a:p>
          <a:p>
            <a:endParaRPr lang="en-US" dirty="0"/>
          </a:p>
          <a:p>
            <a:r>
              <a:rPr lang="en-US" dirty="0"/>
              <a:t>Accessibility				(“a11y”)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A8AD2-B7AE-4C24-A3C8-3ECC25A4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695912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C8C03A-CD52-41B2-93F1-291DB6A0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82</a:t>
            </a:fld>
            <a:endParaRPr lang="en-CH"/>
          </a:p>
        </p:txBody>
      </p:sp>
      <p:pic>
        <p:nvPicPr>
          <p:cNvPr id="4" name="Picture 3" descr="Screenshot of Google Docs in English">
            <a:extLst>
              <a:ext uri="{FF2B5EF4-FFF2-40B4-BE49-F238E27FC236}">
                <a16:creationId xmlns:a16="http://schemas.microsoft.com/office/drawing/2014/main" id="{D6F4FDCD-F5FF-4F56-B5E8-CAD24E35D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1175750"/>
            <a:ext cx="6697010" cy="981212"/>
          </a:xfrm>
          <a:prstGeom prst="rect">
            <a:avLst/>
          </a:prstGeom>
        </p:spPr>
      </p:pic>
      <p:pic>
        <p:nvPicPr>
          <p:cNvPr id="5" name="Picture 4" descr="Screenshot of Google Docs in French">
            <a:extLst>
              <a:ext uri="{FF2B5EF4-FFF2-40B4-BE49-F238E27FC236}">
                <a16:creationId xmlns:a16="http://schemas.microsoft.com/office/drawing/2014/main" id="{A5AEE4FD-91DF-4EEA-B6F3-5260141F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09" y="4256657"/>
            <a:ext cx="5477639" cy="48584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D0A55FA-1822-4280-9BA0-5AA9B7F6E32D}"/>
              </a:ext>
            </a:extLst>
          </p:cNvPr>
          <p:cNvSpPr/>
          <p:nvPr/>
        </p:nvSpPr>
        <p:spPr>
          <a:xfrm rot="5400000">
            <a:off x="5355293" y="2919089"/>
            <a:ext cx="1551430" cy="57544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69142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B84EC-B62F-4664-91DB-AB979C92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83</a:t>
            </a:fld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89BCD-9AD5-49B0-87FE-7375E15BD655}"/>
              </a:ext>
            </a:extLst>
          </p:cNvPr>
          <p:cNvSpPr txBox="1"/>
          <p:nvPr/>
        </p:nvSpPr>
        <p:spPr>
          <a:xfrm>
            <a:off x="3142126" y="781181"/>
            <a:ext cx="590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print(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"Hello "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latin typeface="Consolas" panose="020B0609020204030204" pitchFamily="49" charset="0"/>
              </a:rPr>
              <a:t>+ user)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0C5C0-0DCF-4964-94E1-E253959F78D1}"/>
              </a:ext>
            </a:extLst>
          </p:cNvPr>
          <p:cNvSpPr txBox="1"/>
          <p:nvPr/>
        </p:nvSpPr>
        <p:spPr>
          <a:xfrm>
            <a:off x="2689409" y="2906347"/>
            <a:ext cx="68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print(HELLO_TEXT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latin typeface="Consolas" panose="020B0609020204030204" pitchFamily="49" charset="0"/>
              </a:rPr>
              <a:t>+ user)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F4A49D-7271-4820-BDAE-7BE96EC8BB36}"/>
              </a:ext>
            </a:extLst>
          </p:cNvPr>
          <p:cNvSpPr/>
          <p:nvPr/>
        </p:nvSpPr>
        <p:spPr>
          <a:xfrm rot="5400000">
            <a:off x="5593973" y="1879210"/>
            <a:ext cx="1004050" cy="57544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F26C0B-9751-4A99-A78F-FA434AB11C60}"/>
              </a:ext>
            </a:extLst>
          </p:cNvPr>
          <p:cNvGrpSpPr/>
          <p:nvPr/>
        </p:nvGrpSpPr>
        <p:grpSpPr>
          <a:xfrm>
            <a:off x="2689409" y="3790071"/>
            <a:ext cx="6813176" cy="1887773"/>
            <a:chOff x="2689409" y="3790071"/>
            <a:chExt cx="6813176" cy="1887773"/>
          </a:xfrm>
          <a:solidFill>
            <a:schemeClr val="accent5"/>
          </a:solidFill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A90161-4619-42D4-B066-05CA2D5AF7A9}"/>
                </a:ext>
              </a:extLst>
            </p:cNvPr>
            <p:cNvSpPr txBox="1"/>
            <p:nvPr/>
          </p:nvSpPr>
          <p:spPr>
            <a:xfrm>
              <a:off x="2689409" y="5031513"/>
              <a:ext cx="68131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Consolas" panose="020B0609020204030204" pitchFamily="49" charset="0"/>
                </a:rPr>
                <a:t>print(</a:t>
              </a:r>
              <a:r>
                <a:rPr lang="en-US" sz="3600" dirty="0" err="1">
                  <a:latin typeface="Consolas" panose="020B0609020204030204" pitchFamily="49" charset="0"/>
                </a:rPr>
                <a:t>hello_text</a:t>
              </a:r>
              <a:r>
                <a:rPr lang="en-US" sz="3600" dirty="0">
                  <a:latin typeface="Consolas" panose="020B0609020204030204" pitchFamily="49" charset="0"/>
                </a:rPr>
                <a:t>(user))</a:t>
              </a:r>
              <a:endParaRPr lang="en-CH" sz="3600" dirty="0">
                <a:latin typeface="Consolas" panose="020B0609020204030204" pitchFamily="49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587042D7-6314-40A8-9A4D-699AE25D8B01}"/>
                </a:ext>
              </a:extLst>
            </p:cNvPr>
            <p:cNvSpPr/>
            <p:nvPr/>
          </p:nvSpPr>
          <p:spPr>
            <a:xfrm rot="5400000">
              <a:off x="5593973" y="4004375"/>
              <a:ext cx="1004050" cy="57544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65738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49F7C7-BF45-47F8-A3A3-A0D03B16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84</a:t>
            </a:fld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6986D8-022B-4FC3-A82F-973DBBDA401C}"/>
              </a:ext>
            </a:extLst>
          </p:cNvPr>
          <p:cNvSpPr/>
          <p:nvPr/>
        </p:nvSpPr>
        <p:spPr>
          <a:xfrm>
            <a:off x="2230838" y="3067532"/>
            <a:ext cx="1641959" cy="722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Log in</a:t>
            </a:r>
            <a:endParaRPr lang="en-CH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0BF9B9-8DD8-4610-9C84-7FF7809DACC9}"/>
              </a:ext>
            </a:extLst>
          </p:cNvPr>
          <p:cNvSpPr/>
          <p:nvPr/>
        </p:nvSpPr>
        <p:spPr>
          <a:xfrm>
            <a:off x="8319203" y="3067532"/>
            <a:ext cx="1641959" cy="722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4000" dirty="0" err="1"/>
              <a:t>Connexion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815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FE6E0-C5FF-433E-A5B1-1F717FD0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85</a:t>
            </a:fld>
            <a:endParaRPr lang="en-C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E6025F-59E6-4135-8CB6-07F0DB7DABA1}"/>
              </a:ext>
            </a:extLst>
          </p:cNvPr>
          <p:cNvGrpSpPr/>
          <p:nvPr/>
        </p:nvGrpSpPr>
        <p:grpSpPr>
          <a:xfrm>
            <a:off x="905434" y="1391770"/>
            <a:ext cx="4074459" cy="4074459"/>
            <a:chOff x="905434" y="1391770"/>
            <a:chExt cx="4074459" cy="4074459"/>
          </a:xfrm>
        </p:grpSpPr>
        <p:pic>
          <p:nvPicPr>
            <p:cNvPr id="5" name="Graphic 4" descr="Smart Phone outline">
              <a:extLst>
                <a:ext uri="{FF2B5EF4-FFF2-40B4-BE49-F238E27FC236}">
                  <a16:creationId xmlns:a16="http://schemas.microsoft.com/office/drawing/2014/main" id="{436F6F14-3F2C-4C6F-BEED-D4AF93A54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434" y="1391770"/>
              <a:ext cx="4074459" cy="40744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05115-759F-457C-96A6-919C489AA4F1}"/>
                </a:ext>
              </a:extLst>
            </p:cNvPr>
            <p:cNvSpPr txBox="1"/>
            <p:nvPr/>
          </p:nvSpPr>
          <p:spPr>
            <a:xfrm>
              <a:off x="2205316" y="3231776"/>
              <a:ext cx="14702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Danube</a:t>
              </a:r>
              <a:br>
                <a:rPr lang="en-US" sz="2400" dirty="0"/>
              </a:br>
              <a:r>
                <a:rPr lang="en-US" sz="2400" dirty="0"/>
                <a:t>steamship</a:t>
              </a:r>
              <a:br>
                <a:rPr lang="en-US" sz="2400" dirty="0"/>
              </a:br>
              <a:r>
                <a:rPr lang="en-US" sz="2400" dirty="0"/>
                <a:t>company</a:t>
              </a:r>
              <a:br>
                <a:rPr lang="en-US" sz="2400" dirty="0"/>
              </a:br>
              <a:r>
                <a:rPr lang="en-US" sz="2400" dirty="0"/>
                <a:t>captain</a:t>
              </a:r>
              <a:endParaRPr lang="en-CH" sz="2400" dirty="0"/>
            </a:p>
          </p:txBody>
        </p:sp>
        <p:pic>
          <p:nvPicPr>
            <p:cNvPr id="7" name="Graphic 6" descr="Captain male with solid fill">
              <a:extLst>
                <a:ext uri="{FF2B5EF4-FFF2-40B4-BE49-F238E27FC236}">
                  <a16:creationId xmlns:a16="http://schemas.microsoft.com/office/drawing/2014/main" id="{288888DF-0EA1-4615-B72A-E574A46E6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39786" y="2111187"/>
              <a:ext cx="1201271" cy="120127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E00EC6-4D86-43FD-815E-8B1D9E29D4A9}"/>
              </a:ext>
            </a:extLst>
          </p:cNvPr>
          <p:cNvGrpSpPr/>
          <p:nvPr/>
        </p:nvGrpSpPr>
        <p:grpSpPr>
          <a:xfrm>
            <a:off x="7212107" y="1391769"/>
            <a:ext cx="6871058" cy="4074459"/>
            <a:chOff x="905434" y="1391770"/>
            <a:chExt cx="6871058" cy="4074459"/>
          </a:xfrm>
        </p:grpSpPr>
        <p:pic>
          <p:nvPicPr>
            <p:cNvPr id="9" name="Graphic 8" descr="Smart Phone outline">
              <a:extLst>
                <a:ext uri="{FF2B5EF4-FFF2-40B4-BE49-F238E27FC236}">
                  <a16:creationId xmlns:a16="http://schemas.microsoft.com/office/drawing/2014/main" id="{9B4CF6D6-37D3-4610-9D5D-3B89ACBC9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434" y="1391770"/>
              <a:ext cx="4074459" cy="407445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36B470-0E1E-45B4-84BA-C4F94B2D028B}"/>
                </a:ext>
              </a:extLst>
            </p:cNvPr>
            <p:cNvSpPr txBox="1"/>
            <p:nvPr/>
          </p:nvSpPr>
          <p:spPr>
            <a:xfrm>
              <a:off x="2183294" y="3198166"/>
              <a:ext cx="5593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Donaudampfschifffahrtsgesellschaftkapitän</a:t>
              </a:r>
              <a:endParaRPr lang="en-CH" sz="2400" dirty="0"/>
            </a:p>
          </p:txBody>
        </p:sp>
        <p:pic>
          <p:nvPicPr>
            <p:cNvPr id="11" name="Graphic 10" descr="Captain male with solid fill">
              <a:extLst>
                <a:ext uri="{FF2B5EF4-FFF2-40B4-BE49-F238E27FC236}">
                  <a16:creationId xmlns:a16="http://schemas.microsoft.com/office/drawing/2014/main" id="{1A3CAD58-F49F-41F6-A70D-615C0311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39786" y="2111187"/>
              <a:ext cx="1201271" cy="1201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801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1EAA-C6AA-491A-AB4E-7E1D71D6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						FR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2A626-9FE6-430E-AE5C-5E65F5D4C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 the document		</a:t>
            </a:r>
            <a:r>
              <a:rPr lang="en-US" dirty="0" err="1"/>
              <a:t>Éditer</a:t>
            </a:r>
            <a:r>
              <a:rPr lang="en-US" dirty="0"/>
              <a:t> </a:t>
            </a:r>
            <a:r>
              <a:rPr lang="en-US" u="sng" dirty="0"/>
              <a:t>le</a:t>
            </a:r>
            <a:r>
              <a:rPr lang="en-US" dirty="0"/>
              <a:t> document</a:t>
            </a:r>
          </a:p>
          <a:p>
            <a:r>
              <a:rPr lang="en-US" dirty="0"/>
              <a:t>Edit the page				</a:t>
            </a:r>
            <a:r>
              <a:rPr lang="en-US" dirty="0" err="1"/>
              <a:t>Éditer</a:t>
            </a:r>
            <a:r>
              <a:rPr lang="en-US" dirty="0"/>
              <a:t> </a:t>
            </a:r>
            <a:r>
              <a:rPr lang="en-US" u="sng" dirty="0"/>
              <a:t>la</a:t>
            </a:r>
            <a:r>
              <a:rPr lang="en-US" dirty="0"/>
              <a:t> page</a:t>
            </a:r>
          </a:p>
          <a:p>
            <a:r>
              <a:rPr lang="en-US" dirty="0"/>
              <a:t>Edit the section			</a:t>
            </a:r>
            <a:r>
              <a:rPr lang="en-US" dirty="0" err="1"/>
              <a:t>Éditer</a:t>
            </a:r>
            <a:r>
              <a:rPr lang="en-US" dirty="0"/>
              <a:t> </a:t>
            </a:r>
            <a:r>
              <a:rPr lang="en-US" u="sng" dirty="0"/>
              <a:t>la</a:t>
            </a:r>
            <a:r>
              <a:rPr lang="en-US" dirty="0"/>
              <a:t> section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A554D-E953-4864-A4EB-413803D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131951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C8BE-8703-4A9F-B25E-A35A1242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		FR		DE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DEBA-5D6C-4AC9-B5FF-401956847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		le		der</a:t>
            </a:r>
          </a:p>
          <a:p>
            <a:r>
              <a:rPr lang="en-US" dirty="0"/>
              <a:t>		la		die</a:t>
            </a:r>
          </a:p>
          <a:p>
            <a:r>
              <a:rPr lang="en-US" dirty="0"/>
              <a:t>				das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CFE3A-49EF-4C5B-968F-99F5FF90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87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08DCD-CA62-4329-AD67-4B7BDB9C9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Source: Wikipedia</a:t>
            </a:r>
            <a:endParaRPr lang="en-C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9F0E8C-7952-437B-8BDF-3AD07BE69900}"/>
              </a:ext>
            </a:extLst>
          </p:cNvPr>
          <p:cNvSpPr txBox="1">
            <a:spLocks/>
          </p:cNvSpPr>
          <p:nvPr/>
        </p:nvSpPr>
        <p:spPr>
          <a:xfrm>
            <a:off x="6324599" y="365125"/>
            <a:ext cx="48577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SW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5286D-5E48-44EF-9E08-BB2C8231F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7" y="1493195"/>
            <a:ext cx="9136743" cy="488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0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5CD2-5575-4F67-A852-88542615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				FR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92714-53BA-452F-97FB-33CF24CA4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wolf			1 </a:t>
            </a:r>
            <a:r>
              <a:rPr lang="en-US" dirty="0" err="1"/>
              <a:t>loup</a:t>
            </a:r>
            <a:endParaRPr lang="en-US" dirty="0"/>
          </a:p>
          <a:p>
            <a:r>
              <a:rPr lang="en-US" dirty="0"/>
              <a:t>2 wol</a:t>
            </a:r>
            <a:r>
              <a:rPr lang="en-US" u="sng" dirty="0"/>
              <a:t>ves</a:t>
            </a:r>
            <a:r>
              <a:rPr lang="en-US" dirty="0"/>
              <a:t>			2 loup</a:t>
            </a:r>
            <a:r>
              <a:rPr lang="en-US" u="sng" dirty="0"/>
              <a:t>s</a:t>
            </a:r>
            <a:endParaRPr lang="en-US" dirty="0"/>
          </a:p>
          <a:p>
            <a:r>
              <a:rPr lang="en-US" dirty="0"/>
              <a:t>3 wol</a:t>
            </a:r>
            <a:r>
              <a:rPr lang="en-US" u="sng" dirty="0"/>
              <a:t>ves</a:t>
            </a:r>
            <a:r>
              <a:rPr lang="en-US" dirty="0"/>
              <a:t>			3 loup</a:t>
            </a:r>
            <a:r>
              <a:rPr lang="en-US" u="sng" dirty="0"/>
              <a:t>s</a:t>
            </a:r>
            <a:endParaRPr lang="en-US" dirty="0"/>
          </a:p>
          <a:p>
            <a:r>
              <a:rPr lang="en-US" dirty="0"/>
              <a:t>…				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9B2D2-213A-479D-875A-C8B54E6F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88</a:t>
            </a:fld>
            <a:endParaRPr lang="en-C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0420FC-ECF3-4C1A-B81F-6A9509BF387C}"/>
              </a:ext>
            </a:extLst>
          </p:cNvPr>
          <p:cNvSpPr txBox="1">
            <a:spLocks/>
          </p:cNvSpPr>
          <p:nvPr/>
        </p:nvSpPr>
        <p:spPr>
          <a:xfrm>
            <a:off x="8153853" y="365124"/>
            <a:ext cx="31999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</a:t>
            </a:r>
            <a:endParaRPr lang="en-CH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4091AD-B69D-4C48-BEBC-30FE3C22BFE5}"/>
              </a:ext>
            </a:extLst>
          </p:cNvPr>
          <p:cNvSpPr txBox="1">
            <a:spLocks/>
          </p:cNvSpPr>
          <p:nvPr/>
        </p:nvSpPr>
        <p:spPr>
          <a:xfrm>
            <a:off x="8153852" y="1825624"/>
            <a:ext cx="3199947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volk</a:t>
            </a:r>
          </a:p>
          <a:p>
            <a:r>
              <a:rPr lang="en-US" dirty="0"/>
              <a:t>2 </a:t>
            </a:r>
            <a:r>
              <a:rPr lang="en-US" dirty="0" err="1"/>
              <a:t>volk</a:t>
            </a:r>
            <a:r>
              <a:rPr lang="en-US" u="sng" dirty="0" err="1"/>
              <a:t>ova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volk</a:t>
            </a:r>
            <a:r>
              <a:rPr lang="en-US" u="sng" dirty="0" err="1"/>
              <a:t>ovi</a:t>
            </a:r>
            <a:endParaRPr lang="en-US" u="sng" dirty="0"/>
          </a:p>
          <a:p>
            <a:r>
              <a:rPr lang="en-US" dirty="0"/>
              <a:t>4 </a:t>
            </a:r>
            <a:r>
              <a:rPr lang="en-US" dirty="0" err="1"/>
              <a:t>volk</a:t>
            </a:r>
            <a:r>
              <a:rPr lang="en-US" u="sng" dirty="0" err="1"/>
              <a:t>ovi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volk</a:t>
            </a:r>
            <a:r>
              <a:rPr lang="en-US" u="sng" dirty="0" err="1"/>
              <a:t>ov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5016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82433-9E3F-41D5-97BB-F0F3757D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89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837A3-3FAA-429A-9D2E-104A5CF64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“Champions World Class Soccer”</a:t>
            </a:r>
            <a:endParaRPr lang="en-CH" dirty="0"/>
          </a:p>
        </p:txBody>
      </p:sp>
      <p:pic>
        <p:nvPicPr>
          <p:cNvPr id="4" name="Picture 4" descr="Screenshot of a football videogame with the text &quot;SHOOTOUT&quot; printed in the middle, as the time of the game has ended">
            <a:extLst>
              <a:ext uri="{FF2B5EF4-FFF2-40B4-BE49-F238E27FC236}">
                <a16:creationId xmlns:a16="http://schemas.microsoft.com/office/drawing/2014/main" id="{9A92FE18-1F6B-47C5-9ECE-DD595D955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4180"/>
          <a:stretch/>
        </p:blipFill>
        <p:spPr bwMode="auto">
          <a:xfrm>
            <a:off x="3114675" y="1229454"/>
            <a:ext cx="5962649" cy="439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oogle Translate screenshot translating &quot;shoot&quot; to &quot;schiessen&quot; in German">
            <a:extLst>
              <a:ext uri="{FF2B5EF4-FFF2-40B4-BE49-F238E27FC236}">
                <a16:creationId xmlns:a16="http://schemas.microsoft.com/office/drawing/2014/main" id="{3B694D38-65D1-48DD-BE61-FA1F0661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53" y="5109360"/>
            <a:ext cx="6401693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E149-9041-46AF-A5AE-9F0A65D9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5943E-2FFC-4BDD-AB15-A5B745A20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user </a:t>
            </a:r>
            <a:r>
              <a:rPr lang="en-US" u="sng" dirty="0"/>
              <a:t>requirements</a:t>
            </a:r>
            <a:endParaRPr lang="en-US" dirty="0"/>
          </a:p>
          <a:p>
            <a:r>
              <a:rPr lang="en-US" dirty="0"/>
              <a:t>Formalize </a:t>
            </a:r>
            <a:r>
              <a:rPr lang="en-US" u="sng" dirty="0"/>
              <a:t>personas</a:t>
            </a:r>
            <a:r>
              <a:rPr lang="en-US" dirty="0"/>
              <a:t> and </a:t>
            </a:r>
            <a:r>
              <a:rPr lang="en-US" u="sng" dirty="0"/>
              <a:t>user stories</a:t>
            </a:r>
          </a:p>
          <a:p>
            <a:r>
              <a:rPr lang="en-US" dirty="0"/>
              <a:t>Develop software based on requirements</a:t>
            </a:r>
          </a:p>
          <a:p>
            <a:r>
              <a:rPr lang="en-US" dirty="0"/>
              <a:t>Understand </a:t>
            </a:r>
            <a:r>
              <a:rPr lang="en-US" u="sng" dirty="0"/>
              <a:t>implicit</a:t>
            </a:r>
            <a:r>
              <a:rPr lang="en-US" dirty="0"/>
              <a:t> vs </a:t>
            </a:r>
            <a:r>
              <a:rPr lang="en-US" u="sng" dirty="0"/>
              <a:t>explicit</a:t>
            </a:r>
            <a:r>
              <a:rPr lang="en-US" dirty="0"/>
              <a:t>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03640-7ED1-41A5-8E31-E220C8C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26774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E3438-6F41-41E0-8BCF-B8AFE70EB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90</a:t>
            </a:fld>
            <a:endParaRPr lang="en-CH"/>
          </a:p>
        </p:txBody>
      </p:sp>
      <p:pic>
        <p:nvPicPr>
          <p:cNvPr id="4" name="Picture 2" descr="Screenshot of a football videogame in German with the text &quot;SCHEISSEN&quot; printed in the middle">
            <a:extLst>
              <a:ext uri="{FF2B5EF4-FFF2-40B4-BE49-F238E27FC236}">
                <a16:creationId xmlns:a16="http://schemas.microsoft.com/office/drawing/2014/main" id="{41FAE85B-A692-4348-9B92-CE47BA69C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r="15385"/>
          <a:stretch/>
        </p:blipFill>
        <p:spPr bwMode="auto">
          <a:xfrm>
            <a:off x="3333750" y="1178278"/>
            <a:ext cx="5524500" cy="450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oogle Translate screenshot translating &quot;scheissen&quot; in German to &quot;shit&quot;">
            <a:extLst>
              <a:ext uri="{FF2B5EF4-FFF2-40B4-BE49-F238E27FC236}">
                <a16:creationId xmlns:a16="http://schemas.microsoft.com/office/drawing/2014/main" id="{13802DBA-A8CF-46C9-B9AE-28492F48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90" y="5122431"/>
            <a:ext cx="659222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5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B7B34-1672-45F3-AA99-5EA555AB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91</a:t>
            </a:fld>
            <a:endParaRPr lang="en-CH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4B3DBD-7CA7-44A5-9ADF-F8EB0CDD9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“</a:t>
            </a:r>
            <a:r>
              <a:rPr lang="en-US" dirty="0" err="1"/>
              <a:t>Grandia</a:t>
            </a:r>
            <a:r>
              <a:rPr lang="en-US" dirty="0"/>
              <a:t> HD Collection”</a:t>
            </a:r>
            <a:endParaRPr lang="en-CH" dirty="0"/>
          </a:p>
        </p:txBody>
      </p:sp>
      <p:pic>
        <p:nvPicPr>
          <p:cNvPr id="4" name="Picture 4" descr="Screenshot from the game &quot;Grandia HD Collection&quot;, in which the English word &quot;miss&quot; (as in, missed the attack) is translated in German as &quot;Fraülein&quot; (as in, unmarried woman)">
            <a:extLst>
              <a:ext uri="{FF2B5EF4-FFF2-40B4-BE49-F238E27FC236}">
                <a16:creationId xmlns:a16="http://schemas.microsoft.com/office/drawing/2014/main" id="{020DF8F7-2CE3-4309-BD7A-20B87C47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F5645-F619-47C7-9712-A2F0D696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403" y="3851971"/>
            <a:ext cx="1057275" cy="6477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F3310CDD-85F2-4A29-A8E7-428A2156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95" y="2997102"/>
            <a:ext cx="3821089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5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21D9-C1A8-46FA-A52C-0C407D4A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0405-B63E-4EE2-A721-9BEBD461E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be </a:t>
            </a:r>
            <a:r>
              <a:rPr lang="en-US" u="sng" dirty="0"/>
              <a:t>validated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cannot know everything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6B44-4E1C-49E2-A763-63E36172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559450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6971C-5523-4628-80D0-DB01EE9D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93</a:t>
            </a:fld>
            <a:endParaRPr lang="en-CH"/>
          </a:p>
        </p:txBody>
      </p:sp>
      <p:pic>
        <p:nvPicPr>
          <p:cNvPr id="4" name="Graphic 3" descr="Shirt outline">
            <a:extLst>
              <a:ext uri="{FF2B5EF4-FFF2-40B4-BE49-F238E27FC236}">
                <a16:creationId xmlns:a16="http://schemas.microsoft.com/office/drawing/2014/main" id="{5573DE73-09A3-46B8-9074-005CDF41F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068" y="2569350"/>
            <a:ext cx="1719300" cy="1719300"/>
          </a:xfrm>
          <a:prstGeom prst="rect">
            <a:avLst/>
          </a:prstGeom>
        </p:spPr>
      </p:pic>
      <p:pic>
        <p:nvPicPr>
          <p:cNvPr id="5" name="Graphic 4" descr="Stained Clothing with solid fill">
            <a:extLst>
              <a:ext uri="{FF2B5EF4-FFF2-40B4-BE49-F238E27FC236}">
                <a16:creationId xmlns:a16="http://schemas.microsoft.com/office/drawing/2014/main" id="{4DE8A406-7D9E-4E2D-8D03-9D21BF08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2632" y="2569350"/>
            <a:ext cx="1719300" cy="1719300"/>
          </a:xfrm>
          <a:prstGeom prst="rect">
            <a:avLst/>
          </a:prstGeom>
        </p:spPr>
      </p:pic>
      <p:pic>
        <p:nvPicPr>
          <p:cNvPr id="6" name="Graphic 5" descr="Washing Machine with solid fill">
            <a:extLst>
              <a:ext uri="{FF2B5EF4-FFF2-40B4-BE49-F238E27FC236}">
                <a16:creationId xmlns:a16="http://schemas.microsoft.com/office/drawing/2014/main" id="{3DE2BDA2-63BF-4E97-AEF2-2A0BB73AE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6350" y="2569350"/>
            <a:ext cx="1719300" cy="17193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FD84235-3F0E-4D32-9C84-7B5D13036F9B}"/>
              </a:ext>
            </a:extLst>
          </p:cNvPr>
          <p:cNvGrpSpPr/>
          <p:nvPr/>
        </p:nvGrpSpPr>
        <p:grpSpPr>
          <a:xfrm>
            <a:off x="730034" y="4092572"/>
            <a:ext cx="3441898" cy="1984375"/>
            <a:chOff x="218226" y="4092574"/>
            <a:chExt cx="3441898" cy="19843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BB76ADD-4C71-4554-B6F7-30B44183EBB3}"/>
                </a:ext>
              </a:extLst>
            </p:cNvPr>
            <p:cNvGrpSpPr/>
            <p:nvPr/>
          </p:nvGrpSpPr>
          <p:grpSpPr>
            <a:xfrm>
              <a:off x="218226" y="4092574"/>
              <a:ext cx="1984375" cy="1984375"/>
              <a:chOff x="2867025" y="828675"/>
              <a:chExt cx="914400" cy="914400"/>
            </a:xfrm>
          </p:grpSpPr>
          <p:pic>
            <p:nvPicPr>
              <p:cNvPr id="10" name="Graphic 9" descr="Head with solid fill, looking to the right">
                <a:extLst>
                  <a:ext uri="{FF2B5EF4-FFF2-40B4-BE49-F238E27FC236}">
                    <a16:creationId xmlns:a16="http://schemas.microsoft.com/office/drawing/2014/main" id="{4BACDB5B-31B5-486B-84EA-00A979C04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67025" y="8286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934592E-2AEF-4874-90F1-3ED5E807989C}"/>
                  </a:ext>
                </a:extLst>
              </p:cNvPr>
              <p:cNvSpPr/>
              <p:nvPr/>
            </p:nvSpPr>
            <p:spPr>
              <a:xfrm>
                <a:off x="3050224" y="926306"/>
                <a:ext cx="448880" cy="473869"/>
              </a:xfrm>
              <a:custGeom>
                <a:avLst/>
                <a:gdLst>
                  <a:gd name="connsiteX0" fmla="*/ 43020 w 448880"/>
                  <a:gd name="connsiteY0" fmla="*/ 126207 h 473869"/>
                  <a:gd name="connsiteX1" fmla="*/ 43020 w 448880"/>
                  <a:gd name="connsiteY1" fmla="*/ 126207 h 473869"/>
                  <a:gd name="connsiteX2" fmla="*/ 235901 w 448880"/>
                  <a:gd name="connsiteY2" fmla="*/ 2382 h 473869"/>
                  <a:gd name="connsiteX3" fmla="*/ 269239 w 448880"/>
                  <a:gd name="connsiteY3" fmla="*/ 0 h 473869"/>
                  <a:gd name="connsiteX4" fmla="*/ 343057 w 448880"/>
                  <a:gd name="connsiteY4" fmla="*/ 26194 h 473869"/>
                  <a:gd name="connsiteX5" fmla="*/ 378776 w 448880"/>
                  <a:gd name="connsiteY5" fmla="*/ 57150 h 473869"/>
                  <a:gd name="connsiteX6" fmla="*/ 412114 w 448880"/>
                  <a:gd name="connsiteY6" fmla="*/ 90488 h 473869"/>
                  <a:gd name="connsiteX7" fmla="*/ 438307 w 448880"/>
                  <a:gd name="connsiteY7" fmla="*/ 140494 h 473869"/>
                  <a:gd name="connsiteX8" fmla="*/ 447832 w 448880"/>
                  <a:gd name="connsiteY8" fmla="*/ 226219 h 473869"/>
                  <a:gd name="connsiteX9" fmla="*/ 419257 w 448880"/>
                  <a:gd name="connsiteY9" fmla="*/ 321469 h 473869"/>
                  <a:gd name="connsiteX10" fmla="*/ 397826 w 448880"/>
                  <a:gd name="connsiteY10" fmla="*/ 359569 h 473869"/>
                  <a:gd name="connsiteX11" fmla="*/ 378776 w 448880"/>
                  <a:gd name="connsiteY11" fmla="*/ 397669 h 473869"/>
                  <a:gd name="connsiteX12" fmla="*/ 324007 w 448880"/>
                  <a:gd name="connsiteY12" fmla="*/ 452438 h 473869"/>
                  <a:gd name="connsiteX13" fmla="*/ 300195 w 448880"/>
                  <a:gd name="connsiteY13" fmla="*/ 471488 h 473869"/>
                  <a:gd name="connsiteX14" fmla="*/ 250189 w 448880"/>
                  <a:gd name="connsiteY14" fmla="*/ 473869 h 473869"/>
                  <a:gd name="connsiteX15" fmla="*/ 200182 w 448880"/>
                  <a:gd name="connsiteY15" fmla="*/ 469107 h 473869"/>
                  <a:gd name="connsiteX16" fmla="*/ 178751 w 448880"/>
                  <a:gd name="connsiteY16" fmla="*/ 466725 h 473869"/>
                  <a:gd name="connsiteX17" fmla="*/ 154939 w 448880"/>
                  <a:gd name="connsiteY17" fmla="*/ 459582 h 473869"/>
                  <a:gd name="connsiteX18" fmla="*/ 85882 w 448880"/>
                  <a:gd name="connsiteY18" fmla="*/ 454819 h 473869"/>
                  <a:gd name="connsiteX19" fmla="*/ 78739 w 448880"/>
                  <a:gd name="connsiteY19" fmla="*/ 447675 h 473869"/>
                  <a:gd name="connsiteX20" fmla="*/ 66832 w 448880"/>
                  <a:gd name="connsiteY20" fmla="*/ 438150 h 473869"/>
                  <a:gd name="connsiteX21" fmla="*/ 33495 w 448880"/>
                  <a:gd name="connsiteY21" fmla="*/ 395288 h 473869"/>
                  <a:gd name="connsiteX22" fmla="*/ 28732 w 448880"/>
                  <a:gd name="connsiteY22" fmla="*/ 385763 h 473869"/>
                  <a:gd name="connsiteX23" fmla="*/ 12064 w 448880"/>
                  <a:gd name="connsiteY23" fmla="*/ 357188 h 473869"/>
                  <a:gd name="connsiteX24" fmla="*/ 157 w 448880"/>
                  <a:gd name="connsiteY24" fmla="*/ 280988 h 473869"/>
                  <a:gd name="connsiteX25" fmla="*/ 2539 w 448880"/>
                  <a:gd name="connsiteY25" fmla="*/ 188119 h 473869"/>
                  <a:gd name="connsiteX26" fmla="*/ 14445 w 448880"/>
                  <a:gd name="connsiteY26" fmla="*/ 180975 h 473869"/>
                  <a:gd name="connsiteX27" fmla="*/ 16826 w 448880"/>
                  <a:gd name="connsiteY27" fmla="*/ 169069 h 473869"/>
                  <a:gd name="connsiteX28" fmla="*/ 21589 w 448880"/>
                  <a:gd name="connsiteY28" fmla="*/ 161925 h 473869"/>
                  <a:gd name="connsiteX29" fmla="*/ 40639 w 448880"/>
                  <a:gd name="connsiteY29" fmla="*/ 145257 h 473869"/>
                  <a:gd name="connsiteX30" fmla="*/ 47782 w 448880"/>
                  <a:gd name="connsiteY30" fmla="*/ 142875 h 473869"/>
                  <a:gd name="connsiteX31" fmla="*/ 43020 w 448880"/>
                  <a:gd name="connsiteY31" fmla="*/ 126207 h 47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48880" h="473869">
                    <a:moveTo>
                      <a:pt x="43020" y="126207"/>
                    </a:moveTo>
                    <a:lnTo>
                      <a:pt x="43020" y="126207"/>
                    </a:lnTo>
                    <a:cubicBezTo>
                      <a:pt x="83266" y="95049"/>
                      <a:pt x="191337" y="5566"/>
                      <a:pt x="235901" y="2382"/>
                    </a:cubicBezTo>
                    <a:lnTo>
                      <a:pt x="269239" y="0"/>
                    </a:lnTo>
                    <a:cubicBezTo>
                      <a:pt x="287086" y="5099"/>
                      <a:pt x="329166" y="15775"/>
                      <a:pt x="343057" y="26194"/>
                    </a:cubicBezTo>
                    <a:cubicBezTo>
                      <a:pt x="376575" y="51334"/>
                      <a:pt x="348394" y="28794"/>
                      <a:pt x="378776" y="57150"/>
                    </a:cubicBezTo>
                    <a:cubicBezTo>
                      <a:pt x="394499" y="71825"/>
                      <a:pt x="399997" y="73322"/>
                      <a:pt x="412114" y="90488"/>
                    </a:cubicBezTo>
                    <a:cubicBezTo>
                      <a:pt x="425201" y="109027"/>
                      <a:pt x="428927" y="119858"/>
                      <a:pt x="438307" y="140494"/>
                    </a:cubicBezTo>
                    <a:cubicBezTo>
                      <a:pt x="444841" y="170986"/>
                      <a:pt x="451507" y="193146"/>
                      <a:pt x="447832" y="226219"/>
                    </a:cubicBezTo>
                    <a:cubicBezTo>
                      <a:pt x="446058" y="242188"/>
                      <a:pt x="427595" y="303125"/>
                      <a:pt x="419257" y="321469"/>
                    </a:cubicBezTo>
                    <a:cubicBezTo>
                      <a:pt x="413227" y="334734"/>
                      <a:pt x="404662" y="346701"/>
                      <a:pt x="397826" y="359569"/>
                    </a:cubicBezTo>
                    <a:cubicBezTo>
                      <a:pt x="391164" y="372108"/>
                      <a:pt x="387611" y="386554"/>
                      <a:pt x="378776" y="397669"/>
                    </a:cubicBezTo>
                    <a:cubicBezTo>
                      <a:pt x="362711" y="417880"/>
                      <a:pt x="342263" y="434182"/>
                      <a:pt x="324007" y="452438"/>
                    </a:cubicBezTo>
                    <a:cubicBezTo>
                      <a:pt x="318790" y="457655"/>
                      <a:pt x="307568" y="470123"/>
                      <a:pt x="300195" y="471488"/>
                    </a:cubicBezTo>
                    <a:cubicBezTo>
                      <a:pt x="283786" y="474527"/>
                      <a:pt x="266858" y="473075"/>
                      <a:pt x="250189" y="473869"/>
                    </a:cubicBezTo>
                    <a:lnTo>
                      <a:pt x="200182" y="469107"/>
                    </a:lnTo>
                    <a:cubicBezTo>
                      <a:pt x="193030" y="468392"/>
                      <a:pt x="185784" y="468206"/>
                      <a:pt x="178751" y="466725"/>
                    </a:cubicBezTo>
                    <a:cubicBezTo>
                      <a:pt x="170642" y="465018"/>
                      <a:pt x="163158" y="460636"/>
                      <a:pt x="154939" y="459582"/>
                    </a:cubicBezTo>
                    <a:cubicBezTo>
                      <a:pt x="132053" y="456648"/>
                      <a:pt x="108901" y="456407"/>
                      <a:pt x="85882" y="454819"/>
                    </a:cubicBezTo>
                    <a:cubicBezTo>
                      <a:pt x="83501" y="452438"/>
                      <a:pt x="81273" y="449893"/>
                      <a:pt x="78739" y="447675"/>
                    </a:cubicBezTo>
                    <a:cubicBezTo>
                      <a:pt x="74914" y="444328"/>
                      <a:pt x="70308" y="441858"/>
                      <a:pt x="66832" y="438150"/>
                    </a:cubicBezTo>
                    <a:cubicBezTo>
                      <a:pt x="55333" y="425884"/>
                      <a:pt x="42522" y="410332"/>
                      <a:pt x="33495" y="395288"/>
                    </a:cubicBezTo>
                    <a:cubicBezTo>
                      <a:pt x="31669" y="392244"/>
                      <a:pt x="30558" y="388807"/>
                      <a:pt x="28732" y="385763"/>
                    </a:cubicBezTo>
                    <a:cubicBezTo>
                      <a:pt x="10020" y="354577"/>
                      <a:pt x="27565" y="388192"/>
                      <a:pt x="12064" y="357188"/>
                    </a:cubicBezTo>
                    <a:cubicBezTo>
                      <a:pt x="1112" y="296952"/>
                      <a:pt x="4306" y="322461"/>
                      <a:pt x="157" y="280988"/>
                    </a:cubicBezTo>
                    <a:cubicBezTo>
                      <a:pt x="951" y="250032"/>
                      <a:pt x="-1840" y="218774"/>
                      <a:pt x="2539" y="188119"/>
                    </a:cubicBezTo>
                    <a:cubicBezTo>
                      <a:pt x="3194" y="183537"/>
                      <a:pt x="11668" y="184678"/>
                      <a:pt x="14445" y="180975"/>
                    </a:cubicBezTo>
                    <a:cubicBezTo>
                      <a:pt x="16873" y="177737"/>
                      <a:pt x="15405" y="172859"/>
                      <a:pt x="16826" y="169069"/>
                    </a:cubicBezTo>
                    <a:cubicBezTo>
                      <a:pt x="17831" y="166389"/>
                      <a:pt x="19726" y="164098"/>
                      <a:pt x="21589" y="161925"/>
                    </a:cubicBezTo>
                    <a:cubicBezTo>
                      <a:pt x="26018" y="156758"/>
                      <a:pt x="34506" y="148761"/>
                      <a:pt x="40639" y="145257"/>
                    </a:cubicBezTo>
                    <a:cubicBezTo>
                      <a:pt x="42818" y="144012"/>
                      <a:pt x="45452" y="143807"/>
                      <a:pt x="47782" y="142875"/>
                    </a:cubicBezTo>
                    <a:cubicBezTo>
                      <a:pt x="49430" y="142216"/>
                      <a:pt x="43814" y="128985"/>
                      <a:pt x="43020" y="12620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1CB57EA-89BE-4B5E-8600-0F27ED9E1839}"/>
                </a:ext>
              </a:extLst>
            </p:cNvPr>
            <p:cNvSpPr/>
            <p:nvPr/>
          </p:nvSpPr>
          <p:spPr>
            <a:xfrm>
              <a:off x="2034524" y="4648200"/>
              <a:ext cx="1625600" cy="5080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D6F3F0-4AE4-485F-8F6F-0D809E514BEF}"/>
              </a:ext>
            </a:extLst>
          </p:cNvPr>
          <p:cNvGrpSpPr/>
          <p:nvPr/>
        </p:nvGrpSpPr>
        <p:grpSpPr>
          <a:xfrm>
            <a:off x="7911902" y="4092573"/>
            <a:ext cx="3441898" cy="1984375"/>
            <a:chOff x="7911902" y="4092573"/>
            <a:chExt cx="3441898" cy="198437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E8AEC99-2B27-4CBE-AFCE-A06BF4A1BFF5}"/>
                </a:ext>
              </a:extLst>
            </p:cNvPr>
            <p:cNvGrpSpPr/>
            <p:nvPr/>
          </p:nvGrpSpPr>
          <p:grpSpPr>
            <a:xfrm flipH="1">
              <a:off x="7911902" y="4092573"/>
              <a:ext cx="3441898" cy="1984375"/>
              <a:chOff x="218226" y="4092574"/>
              <a:chExt cx="3441898" cy="1984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36EF71B-3CE8-4B9F-B43B-CFFD2433EEA2}"/>
                  </a:ext>
                </a:extLst>
              </p:cNvPr>
              <p:cNvGrpSpPr/>
              <p:nvPr/>
            </p:nvGrpSpPr>
            <p:grpSpPr>
              <a:xfrm>
                <a:off x="218226" y="4092574"/>
                <a:ext cx="1984375" cy="1984375"/>
                <a:chOff x="2867025" y="828675"/>
                <a:chExt cx="914400" cy="914400"/>
              </a:xfrm>
            </p:grpSpPr>
            <p:pic>
              <p:nvPicPr>
                <p:cNvPr id="17" name="Graphic 16" descr="Head with solid fill, looking to the left">
                  <a:extLst>
                    <a:ext uri="{FF2B5EF4-FFF2-40B4-BE49-F238E27FC236}">
                      <a16:creationId xmlns:a16="http://schemas.microsoft.com/office/drawing/2014/main" id="{6AAB9E08-067C-4908-A2A2-EBCC181AD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7025" y="82867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3075E4-66D0-46ED-A47F-77CC7EF570FE}"/>
                    </a:ext>
                  </a:extLst>
                </p:cNvPr>
                <p:cNvSpPr/>
                <p:nvPr/>
              </p:nvSpPr>
              <p:spPr>
                <a:xfrm>
                  <a:off x="3050224" y="926306"/>
                  <a:ext cx="448880" cy="473869"/>
                </a:xfrm>
                <a:custGeom>
                  <a:avLst/>
                  <a:gdLst>
                    <a:gd name="connsiteX0" fmla="*/ 43020 w 448880"/>
                    <a:gd name="connsiteY0" fmla="*/ 126207 h 473869"/>
                    <a:gd name="connsiteX1" fmla="*/ 43020 w 448880"/>
                    <a:gd name="connsiteY1" fmla="*/ 126207 h 473869"/>
                    <a:gd name="connsiteX2" fmla="*/ 235901 w 448880"/>
                    <a:gd name="connsiteY2" fmla="*/ 2382 h 473869"/>
                    <a:gd name="connsiteX3" fmla="*/ 269239 w 448880"/>
                    <a:gd name="connsiteY3" fmla="*/ 0 h 473869"/>
                    <a:gd name="connsiteX4" fmla="*/ 343057 w 448880"/>
                    <a:gd name="connsiteY4" fmla="*/ 26194 h 473869"/>
                    <a:gd name="connsiteX5" fmla="*/ 378776 w 448880"/>
                    <a:gd name="connsiteY5" fmla="*/ 57150 h 473869"/>
                    <a:gd name="connsiteX6" fmla="*/ 412114 w 448880"/>
                    <a:gd name="connsiteY6" fmla="*/ 90488 h 473869"/>
                    <a:gd name="connsiteX7" fmla="*/ 438307 w 448880"/>
                    <a:gd name="connsiteY7" fmla="*/ 140494 h 473869"/>
                    <a:gd name="connsiteX8" fmla="*/ 447832 w 448880"/>
                    <a:gd name="connsiteY8" fmla="*/ 226219 h 473869"/>
                    <a:gd name="connsiteX9" fmla="*/ 419257 w 448880"/>
                    <a:gd name="connsiteY9" fmla="*/ 321469 h 473869"/>
                    <a:gd name="connsiteX10" fmla="*/ 397826 w 448880"/>
                    <a:gd name="connsiteY10" fmla="*/ 359569 h 473869"/>
                    <a:gd name="connsiteX11" fmla="*/ 378776 w 448880"/>
                    <a:gd name="connsiteY11" fmla="*/ 397669 h 473869"/>
                    <a:gd name="connsiteX12" fmla="*/ 324007 w 448880"/>
                    <a:gd name="connsiteY12" fmla="*/ 452438 h 473869"/>
                    <a:gd name="connsiteX13" fmla="*/ 300195 w 448880"/>
                    <a:gd name="connsiteY13" fmla="*/ 471488 h 473869"/>
                    <a:gd name="connsiteX14" fmla="*/ 250189 w 448880"/>
                    <a:gd name="connsiteY14" fmla="*/ 473869 h 473869"/>
                    <a:gd name="connsiteX15" fmla="*/ 200182 w 448880"/>
                    <a:gd name="connsiteY15" fmla="*/ 469107 h 473869"/>
                    <a:gd name="connsiteX16" fmla="*/ 178751 w 448880"/>
                    <a:gd name="connsiteY16" fmla="*/ 466725 h 473869"/>
                    <a:gd name="connsiteX17" fmla="*/ 154939 w 448880"/>
                    <a:gd name="connsiteY17" fmla="*/ 459582 h 473869"/>
                    <a:gd name="connsiteX18" fmla="*/ 85882 w 448880"/>
                    <a:gd name="connsiteY18" fmla="*/ 454819 h 473869"/>
                    <a:gd name="connsiteX19" fmla="*/ 78739 w 448880"/>
                    <a:gd name="connsiteY19" fmla="*/ 447675 h 473869"/>
                    <a:gd name="connsiteX20" fmla="*/ 66832 w 448880"/>
                    <a:gd name="connsiteY20" fmla="*/ 438150 h 473869"/>
                    <a:gd name="connsiteX21" fmla="*/ 33495 w 448880"/>
                    <a:gd name="connsiteY21" fmla="*/ 395288 h 473869"/>
                    <a:gd name="connsiteX22" fmla="*/ 28732 w 448880"/>
                    <a:gd name="connsiteY22" fmla="*/ 385763 h 473869"/>
                    <a:gd name="connsiteX23" fmla="*/ 12064 w 448880"/>
                    <a:gd name="connsiteY23" fmla="*/ 357188 h 473869"/>
                    <a:gd name="connsiteX24" fmla="*/ 157 w 448880"/>
                    <a:gd name="connsiteY24" fmla="*/ 280988 h 473869"/>
                    <a:gd name="connsiteX25" fmla="*/ 2539 w 448880"/>
                    <a:gd name="connsiteY25" fmla="*/ 188119 h 473869"/>
                    <a:gd name="connsiteX26" fmla="*/ 14445 w 448880"/>
                    <a:gd name="connsiteY26" fmla="*/ 180975 h 473869"/>
                    <a:gd name="connsiteX27" fmla="*/ 16826 w 448880"/>
                    <a:gd name="connsiteY27" fmla="*/ 169069 h 473869"/>
                    <a:gd name="connsiteX28" fmla="*/ 21589 w 448880"/>
                    <a:gd name="connsiteY28" fmla="*/ 161925 h 473869"/>
                    <a:gd name="connsiteX29" fmla="*/ 40639 w 448880"/>
                    <a:gd name="connsiteY29" fmla="*/ 145257 h 473869"/>
                    <a:gd name="connsiteX30" fmla="*/ 47782 w 448880"/>
                    <a:gd name="connsiteY30" fmla="*/ 142875 h 473869"/>
                    <a:gd name="connsiteX31" fmla="*/ 43020 w 448880"/>
                    <a:gd name="connsiteY31" fmla="*/ 126207 h 47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48880" h="473869">
                      <a:moveTo>
                        <a:pt x="43020" y="126207"/>
                      </a:moveTo>
                      <a:lnTo>
                        <a:pt x="43020" y="126207"/>
                      </a:lnTo>
                      <a:cubicBezTo>
                        <a:pt x="83266" y="95049"/>
                        <a:pt x="191337" y="5566"/>
                        <a:pt x="235901" y="2382"/>
                      </a:cubicBezTo>
                      <a:lnTo>
                        <a:pt x="269239" y="0"/>
                      </a:lnTo>
                      <a:cubicBezTo>
                        <a:pt x="287086" y="5099"/>
                        <a:pt x="329166" y="15775"/>
                        <a:pt x="343057" y="26194"/>
                      </a:cubicBezTo>
                      <a:cubicBezTo>
                        <a:pt x="376575" y="51334"/>
                        <a:pt x="348394" y="28794"/>
                        <a:pt x="378776" y="57150"/>
                      </a:cubicBezTo>
                      <a:cubicBezTo>
                        <a:pt x="394499" y="71825"/>
                        <a:pt x="399997" y="73322"/>
                        <a:pt x="412114" y="90488"/>
                      </a:cubicBezTo>
                      <a:cubicBezTo>
                        <a:pt x="425201" y="109027"/>
                        <a:pt x="428927" y="119858"/>
                        <a:pt x="438307" y="140494"/>
                      </a:cubicBezTo>
                      <a:cubicBezTo>
                        <a:pt x="444841" y="170986"/>
                        <a:pt x="451507" y="193146"/>
                        <a:pt x="447832" y="226219"/>
                      </a:cubicBezTo>
                      <a:cubicBezTo>
                        <a:pt x="446058" y="242188"/>
                        <a:pt x="427595" y="303125"/>
                        <a:pt x="419257" y="321469"/>
                      </a:cubicBezTo>
                      <a:cubicBezTo>
                        <a:pt x="413227" y="334734"/>
                        <a:pt x="404662" y="346701"/>
                        <a:pt x="397826" y="359569"/>
                      </a:cubicBezTo>
                      <a:cubicBezTo>
                        <a:pt x="391164" y="372108"/>
                        <a:pt x="387611" y="386554"/>
                        <a:pt x="378776" y="397669"/>
                      </a:cubicBezTo>
                      <a:cubicBezTo>
                        <a:pt x="362711" y="417880"/>
                        <a:pt x="342263" y="434182"/>
                        <a:pt x="324007" y="452438"/>
                      </a:cubicBezTo>
                      <a:cubicBezTo>
                        <a:pt x="318790" y="457655"/>
                        <a:pt x="307568" y="470123"/>
                        <a:pt x="300195" y="471488"/>
                      </a:cubicBezTo>
                      <a:cubicBezTo>
                        <a:pt x="283786" y="474527"/>
                        <a:pt x="266858" y="473075"/>
                        <a:pt x="250189" y="473869"/>
                      </a:cubicBezTo>
                      <a:lnTo>
                        <a:pt x="200182" y="469107"/>
                      </a:lnTo>
                      <a:cubicBezTo>
                        <a:pt x="193030" y="468392"/>
                        <a:pt x="185784" y="468206"/>
                        <a:pt x="178751" y="466725"/>
                      </a:cubicBezTo>
                      <a:cubicBezTo>
                        <a:pt x="170642" y="465018"/>
                        <a:pt x="163158" y="460636"/>
                        <a:pt x="154939" y="459582"/>
                      </a:cubicBezTo>
                      <a:cubicBezTo>
                        <a:pt x="132053" y="456648"/>
                        <a:pt x="108901" y="456407"/>
                        <a:pt x="85882" y="454819"/>
                      </a:cubicBezTo>
                      <a:cubicBezTo>
                        <a:pt x="83501" y="452438"/>
                        <a:pt x="81273" y="449893"/>
                        <a:pt x="78739" y="447675"/>
                      </a:cubicBezTo>
                      <a:cubicBezTo>
                        <a:pt x="74914" y="444328"/>
                        <a:pt x="70308" y="441858"/>
                        <a:pt x="66832" y="438150"/>
                      </a:cubicBezTo>
                      <a:cubicBezTo>
                        <a:pt x="55333" y="425884"/>
                        <a:pt x="42522" y="410332"/>
                        <a:pt x="33495" y="395288"/>
                      </a:cubicBezTo>
                      <a:cubicBezTo>
                        <a:pt x="31669" y="392244"/>
                        <a:pt x="30558" y="388807"/>
                        <a:pt x="28732" y="385763"/>
                      </a:cubicBezTo>
                      <a:cubicBezTo>
                        <a:pt x="10020" y="354577"/>
                        <a:pt x="27565" y="388192"/>
                        <a:pt x="12064" y="357188"/>
                      </a:cubicBezTo>
                      <a:cubicBezTo>
                        <a:pt x="1112" y="296952"/>
                        <a:pt x="4306" y="322461"/>
                        <a:pt x="157" y="280988"/>
                      </a:cubicBezTo>
                      <a:cubicBezTo>
                        <a:pt x="951" y="250032"/>
                        <a:pt x="-1840" y="218774"/>
                        <a:pt x="2539" y="188119"/>
                      </a:cubicBezTo>
                      <a:cubicBezTo>
                        <a:pt x="3194" y="183537"/>
                        <a:pt x="11668" y="184678"/>
                        <a:pt x="14445" y="180975"/>
                      </a:cubicBezTo>
                      <a:cubicBezTo>
                        <a:pt x="16873" y="177737"/>
                        <a:pt x="15405" y="172859"/>
                        <a:pt x="16826" y="169069"/>
                      </a:cubicBezTo>
                      <a:cubicBezTo>
                        <a:pt x="17831" y="166389"/>
                        <a:pt x="19726" y="164098"/>
                        <a:pt x="21589" y="161925"/>
                      </a:cubicBezTo>
                      <a:cubicBezTo>
                        <a:pt x="26018" y="156758"/>
                        <a:pt x="34506" y="148761"/>
                        <a:pt x="40639" y="145257"/>
                      </a:cubicBezTo>
                      <a:cubicBezTo>
                        <a:pt x="42818" y="144012"/>
                        <a:pt x="45452" y="143807"/>
                        <a:pt x="47782" y="142875"/>
                      </a:cubicBezTo>
                      <a:cubicBezTo>
                        <a:pt x="49430" y="142216"/>
                        <a:pt x="43814" y="128985"/>
                        <a:pt x="43020" y="12620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DB664800-9912-48BA-89CF-75C1E6E5DD0D}"/>
                  </a:ext>
                </a:extLst>
              </p:cNvPr>
              <p:cNvSpPr/>
              <p:nvPr/>
            </p:nvSpPr>
            <p:spPr>
              <a:xfrm>
                <a:off x="2034524" y="4648200"/>
                <a:ext cx="1625600" cy="50800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DD132B-3A0F-44BF-85EA-AAA3934604A0}"/>
                </a:ext>
              </a:extLst>
            </p:cNvPr>
            <p:cNvSpPr txBox="1"/>
            <p:nvPr/>
          </p:nvSpPr>
          <p:spPr>
            <a:xfrm>
              <a:off x="8306656" y="5084759"/>
              <a:ext cx="12778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?????</a:t>
              </a:r>
              <a:endParaRPr lang="en-CH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52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288313-4247-4098-B7B2-2ECF62A6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94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D380D-2D89-45BA-8EF5-B253D5622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source: Wikipedia</a:t>
            </a:r>
            <a:endParaRPr lang="en-CH" dirty="0"/>
          </a:p>
        </p:txBody>
      </p:sp>
      <p:pic>
        <p:nvPicPr>
          <p:cNvPr id="4" name="Graphic 3" descr="Address Book with solid fill">
            <a:extLst>
              <a:ext uri="{FF2B5EF4-FFF2-40B4-BE49-F238E27FC236}">
                <a16:creationId xmlns:a16="http://schemas.microsoft.com/office/drawing/2014/main" id="{0DB111AC-F358-485E-8221-F07183477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150" y="1997075"/>
            <a:ext cx="2863850" cy="2863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D3DB55-8521-4AD0-B72F-9E061502910C}"/>
              </a:ext>
            </a:extLst>
          </p:cNvPr>
          <p:cNvSpPr txBox="1"/>
          <p:nvPr/>
        </p:nvSpPr>
        <p:spPr>
          <a:xfrm>
            <a:off x="4275420" y="724039"/>
            <a:ext cx="1841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A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B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C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…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G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H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…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V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W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…</a:t>
            </a:r>
          </a:p>
        </p:txBody>
      </p:sp>
      <p:pic>
        <p:nvPicPr>
          <p:cNvPr id="6" name="Picture 5" descr="Vincent van Gogh">
            <a:extLst>
              <a:ext uri="{FF2B5EF4-FFF2-40B4-BE49-F238E27FC236}">
                <a16:creationId xmlns:a16="http://schemas.microsoft.com/office/drawing/2014/main" id="{A012BA3F-16FB-4658-A462-2C85CFC79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50" y="861654"/>
            <a:ext cx="4058216" cy="513469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AB3926-5210-4F1C-9617-DE50966DE476}"/>
              </a:ext>
            </a:extLst>
          </p:cNvPr>
          <p:cNvGrpSpPr/>
          <p:nvPr/>
        </p:nvGrpSpPr>
        <p:grpSpPr>
          <a:xfrm>
            <a:off x="4829175" y="2537798"/>
            <a:ext cx="3781424" cy="1428750"/>
            <a:chOff x="4829175" y="2537798"/>
            <a:chExt cx="3781424" cy="1428750"/>
          </a:xfrm>
        </p:grpSpPr>
        <p:pic>
          <p:nvPicPr>
            <p:cNvPr id="8" name="Picture 4" descr="Flag of the Netherlands">
              <a:extLst>
                <a:ext uri="{FF2B5EF4-FFF2-40B4-BE49-F238E27FC236}">
                  <a16:creationId xmlns:a16="http://schemas.microsoft.com/office/drawing/2014/main" id="{23C8AAE0-1625-45F8-9243-8D909E87B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4" y="2537798"/>
              <a:ext cx="2143125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E0895779-D9E0-4B95-84E6-8F4E842EA0A5}"/>
                </a:ext>
              </a:extLst>
            </p:cNvPr>
            <p:cNvSpPr/>
            <p:nvPr/>
          </p:nvSpPr>
          <p:spPr>
            <a:xfrm>
              <a:off x="4829175" y="3010873"/>
              <a:ext cx="1495425" cy="482600"/>
            </a:xfrm>
            <a:prstGeom prst="lef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B8925B-72D5-4D79-BC9F-337CD7A3BF2B}"/>
              </a:ext>
            </a:extLst>
          </p:cNvPr>
          <p:cNvGrpSpPr/>
          <p:nvPr/>
        </p:nvGrpSpPr>
        <p:grpSpPr>
          <a:xfrm>
            <a:off x="4832589" y="4146550"/>
            <a:ext cx="3778011" cy="1428750"/>
            <a:chOff x="4832589" y="4146550"/>
            <a:chExt cx="3778011" cy="1428750"/>
          </a:xfrm>
        </p:grpSpPr>
        <p:pic>
          <p:nvPicPr>
            <p:cNvPr id="11" name="Picture 2" descr="Flag of Belgium">
              <a:extLst>
                <a:ext uri="{FF2B5EF4-FFF2-40B4-BE49-F238E27FC236}">
                  <a16:creationId xmlns:a16="http://schemas.microsoft.com/office/drawing/2014/main" id="{80724D66-F07B-4E1B-AC3D-C04063BAF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5" y="4146550"/>
              <a:ext cx="2143125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D8DA0952-4013-4E8B-9DEA-95DABEA5B92A}"/>
                </a:ext>
              </a:extLst>
            </p:cNvPr>
            <p:cNvSpPr/>
            <p:nvPr/>
          </p:nvSpPr>
          <p:spPr>
            <a:xfrm>
              <a:off x="4832589" y="4616936"/>
              <a:ext cx="1495425" cy="482600"/>
            </a:xfrm>
            <a:prstGeom prst="lef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39314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73D2F-0292-490C-A9C6-C868488F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95</a:t>
            </a:fld>
            <a:endParaRPr lang="en-CH"/>
          </a:p>
        </p:txBody>
      </p:sp>
      <p:pic>
        <p:nvPicPr>
          <p:cNvPr id="4" name="Graphic 3" descr="Monthly calendar with solid fill">
            <a:extLst>
              <a:ext uri="{FF2B5EF4-FFF2-40B4-BE49-F238E27FC236}">
                <a16:creationId xmlns:a16="http://schemas.microsoft.com/office/drawing/2014/main" id="{67236C99-6ECE-4B43-B66D-EA852CE1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6600" y="2311400"/>
            <a:ext cx="2235200" cy="223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A5719-FE1E-411F-9AA6-14765725B803}"/>
              </a:ext>
            </a:extLst>
          </p:cNvPr>
          <p:cNvSpPr txBox="1"/>
          <p:nvPr/>
        </p:nvSpPr>
        <p:spPr>
          <a:xfrm>
            <a:off x="5521908" y="3044279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“10/01”</a:t>
            </a:r>
          </a:p>
        </p:txBody>
      </p:sp>
    </p:spTree>
    <p:extLst>
      <p:ext uri="{BB962C8B-B14F-4D97-AF65-F5344CB8AC3E}">
        <p14:creationId xmlns:p14="http://schemas.microsoft.com/office/powerpoint/2010/main" val="2344647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8418D-4930-42DF-8D91-482DD229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96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D5967-F587-44AE-9472-DFEE68558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https://twitter.com/GulsenGulerdl/status/1492096311788769291</a:t>
            </a:r>
            <a:endParaRPr lang="en-CH" dirty="0"/>
          </a:p>
        </p:txBody>
      </p:sp>
      <p:pic>
        <p:nvPicPr>
          <p:cNvPr id="6" name="Picture 5" descr="Tweet by a person with an ü in their name being told their name is invalid by a personal details form">
            <a:extLst>
              <a:ext uri="{FF2B5EF4-FFF2-40B4-BE49-F238E27FC236}">
                <a16:creationId xmlns:a16="http://schemas.microsoft.com/office/drawing/2014/main" id="{814CF84F-0FE3-4D23-A83F-D7545C94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136525"/>
            <a:ext cx="6916115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72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8C2C0-144D-4F06-A54F-BFD1C964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97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7A3A1-E80B-4BA8-984F-E97E86B204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https://twitter.com/jennylayfluffy/status/1487262861617369091</a:t>
            </a:r>
            <a:endParaRPr lang="en-CH" dirty="0"/>
          </a:p>
        </p:txBody>
      </p:sp>
      <p:pic>
        <p:nvPicPr>
          <p:cNvPr id="4" name="Picture 3" descr="Tweet by a person with a hyphen in their name being told their name is invalid by a personal details form">
            <a:extLst>
              <a:ext uri="{FF2B5EF4-FFF2-40B4-BE49-F238E27FC236}">
                <a16:creationId xmlns:a16="http://schemas.microsoft.com/office/drawing/2014/main" id="{F94D485D-1AB5-4138-9302-B72D992F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618733"/>
            <a:ext cx="8478433" cy="5620534"/>
          </a:xfrm>
          <a:prstGeom prst="rect">
            <a:avLst/>
          </a:prstGeom>
        </p:spPr>
      </p:pic>
      <p:pic>
        <p:nvPicPr>
          <p:cNvPr id="7" name="Picture 6" descr="Information about the tweet owner: she is the Chief Accessibility Officer at Microsoft">
            <a:extLst>
              <a:ext uri="{FF2B5EF4-FFF2-40B4-BE49-F238E27FC236}">
                <a16:creationId xmlns:a16="http://schemas.microsoft.com/office/drawing/2014/main" id="{1973CA4B-8E02-488C-9DAB-91EB119DF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13" y="2442909"/>
            <a:ext cx="6003611" cy="2308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520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1EF-C678-4C9D-802A-11CDD94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are never “invalid”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C4D33-2277-4690-853F-AEFCA518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Even…	without a “family name”</a:t>
            </a:r>
          </a:p>
          <a:p>
            <a:r>
              <a:rPr lang="en-US" dirty="0"/>
              <a:t>		with 1 letter</a:t>
            </a:r>
          </a:p>
          <a:p>
            <a:r>
              <a:rPr lang="en-US" dirty="0"/>
              <a:t>		with &gt;50 letters</a:t>
            </a:r>
          </a:p>
          <a:p>
            <a:r>
              <a:rPr lang="en-US" dirty="0"/>
              <a:t>		with symbols, hyphens, etc.</a:t>
            </a:r>
          </a:p>
          <a:p>
            <a:r>
              <a:rPr lang="en-US" dirty="0"/>
              <a:t>		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0C077-F41C-4771-9F8E-DA8C577F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893242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A60A-3A17-4076-B533-E08FC41D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December?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F4FBE-473B-437C-996A-50BE2777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99</a:t>
            </a:fld>
            <a:endParaRPr lang="en-CH" dirty="0"/>
          </a:p>
        </p:txBody>
      </p:sp>
      <p:pic>
        <p:nvPicPr>
          <p:cNvPr id="7" name="Picture 6" descr="Small wood Christmas tree in beach sand">
            <a:extLst>
              <a:ext uri="{FF2B5EF4-FFF2-40B4-BE49-F238E27FC236}">
                <a16:creationId xmlns:a16="http://schemas.microsoft.com/office/drawing/2014/main" id="{D0B48A39-73B0-4156-990D-8DB406DB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4251659" cy="2835006"/>
          </a:xfrm>
          <a:prstGeom prst="rect">
            <a:avLst/>
          </a:prstGeom>
        </p:spPr>
      </p:pic>
      <p:pic>
        <p:nvPicPr>
          <p:cNvPr id="9" name="Picture 8" descr="Blanket on green grass in a clearing">
            <a:extLst>
              <a:ext uri="{FF2B5EF4-FFF2-40B4-BE49-F238E27FC236}">
                <a16:creationId xmlns:a16="http://schemas.microsoft.com/office/drawing/2014/main" id="{D1532B57-71E9-4FD9-BD87-4CB0D990F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50" y="4022993"/>
            <a:ext cx="4252510" cy="2835007"/>
          </a:xfrm>
          <a:prstGeom prst="rect">
            <a:avLst/>
          </a:prstGeom>
        </p:spPr>
      </p:pic>
      <p:pic>
        <p:nvPicPr>
          <p:cNvPr id="11" name="Picture 10" descr="Snow covered spruce branches">
            <a:extLst>
              <a:ext uri="{FF2B5EF4-FFF2-40B4-BE49-F238E27FC236}">
                <a16:creationId xmlns:a16="http://schemas.microsoft.com/office/drawing/2014/main" id="{CE139943-E7AF-4D06-83DB-2FA28C81F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52" y="1690688"/>
            <a:ext cx="4253548" cy="283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0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04040"/>
      </a:dk2>
      <a:lt2>
        <a:srgbClr val="E0E0E0"/>
      </a:lt2>
      <a:accent1>
        <a:srgbClr val="F00000"/>
      </a:accent1>
      <a:accent2>
        <a:srgbClr val="00F000"/>
      </a:accent2>
      <a:accent3>
        <a:srgbClr val="A00000"/>
      </a:accent3>
      <a:accent4>
        <a:srgbClr val="00C040"/>
      </a:accent4>
      <a:accent5>
        <a:srgbClr val="0040A0"/>
      </a:accent5>
      <a:accent6>
        <a:srgbClr val="F0D000"/>
      </a:accent6>
      <a:hlink>
        <a:srgbClr val="595959"/>
      </a:hlink>
      <a:folHlink>
        <a:srgbClr val="595959"/>
      </a:folHlink>
    </a:clrScheme>
    <a:fontScheme name="Custom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C43ED8C-CC68-47AF-A552-56DA838A7327}" vid="{03D393C9-5684-4A3D-A68E-38BC94C973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1430</Words>
  <Application>Microsoft Office PowerPoint</Application>
  <PresentationFormat>Widescreen</PresentationFormat>
  <Paragraphs>397</Paragraphs>
  <Slides>110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Consolas</vt:lpstr>
      <vt:lpstr>Office Theme</vt:lpstr>
      <vt:lpstr>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What are requirements?</vt:lpstr>
      <vt:lpstr>PowerPoint Presentation</vt:lpstr>
      <vt:lpstr>PowerPoint Presentation</vt:lpstr>
      <vt:lpstr>PowerPoint Presentation</vt:lpstr>
      <vt:lpstr>PowerPoint Presentation</vt:lpstr>
      <vt:lpstr>Requirements</vt:lpstr>
      <vt:lpstr>“Functional” requirements</vt:lpstr>
      <vt:lpstr>“Non-functional” requirements</vt:lpstr>
      <vt:lpstr>Defining requirements</vt:lpstr>
      <vt:lpstr>Needs, not wants</vt:lpstr>
      <vt:lpstr>Needs, not wants</vt:lpstr>
      <vt:lpstr>Ambiguities</vt:lpstr>
      <vt:lpstr>Ambiguities</vt:lpstr>
      <vt:lpstr>Beware</vt:lpstr>
      <vt:lpstr>But…</vt:lpstr>
      <vt:lpstr>Requirements are for humans</vt:lpstr>
      <vt:lpstr>How can we formalize requirements?</vt:lpstr>
      <vt:lpstr>Problem</vt:lpstr>
      <vt:lpstr>Goals</vt:lpstr>
      <vt:lpstr>Who?</vt:lpstr>
      <vt:lpstr>PowerPoint Presentation</vt:lpstr>
      <vt:lpstr>PowerPoint Presentation</vt:lpstr>
      <vt:lpstr>“Personas”</vt:lpstr>
      <vt:lpstr>Example</vt:lpstr>
      <vt:lpstr>“Alice”</vt:lpstr>
      <vt:lpstr>“Bob”</vt:lpstr>
      <vt:lpstr>“Carol”</vt:lpstr>
      <vt:lpstr>Avoid over-abstracting</vt:lpstr>
      <vt:lpstr>Exercise</vt:lpstr>
      <vt:lpstr>What?</vt:lpstr>
      <vt:lpstr>Context?</vt:lpstr>
      <vt:lpstr>“User stories”</vt:lpstr>
      <vt:lpstr>Example</vt:lpstr>
      <vt:lpstr>“As a…”</vt:lpstr>
      <vt:lpstr>“I want to…”</vt:lpstr>
      <vt:lpstr>“So that…”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“INVEST”</vt:lpstr>
      <vt:lpstr>Exercise</vt:lpstr>
      <vt:lpstr>Good user story?</vt:lpstr>
      <vt:lpstr>PowerPoint Presentation</vt:lpstr>
      <vt:lpstr>PowerPoint Presentation</vt:lpstr>
      <vt:lpstr>PowerPoint Presentation</vt:lpstr>
      <vt:lpstr>PowerPoint Presentation</vt:lpstr>
      <vt:lpstr>How can we develop from requirements?</vt:lpstr>
      <vt:lpstr>Problem</vt:lpstr>
      <vt:lpstr>Validation</vt:lpstr>
      <vt:lpstr>Prioritization</vt:lpstr>
      <vt:lpstr>PowerPoint Presentation</vt:lpstr>
      <vt:lpstr>PowerPoint Presentation</vt:lpstr>
      <vt:lpstr>Goals</vt:lpstr>
      <vt:lpstr>“Domain-Driven Design”</vt:lpstr>
      <vt:lpstr>PowerPoint Presentation</vt:lpstr>
      <vt:lpstr>PowerPoint Presentation</vt:lpstr>
      <vt:lpstr>PowerPoint Presentation</vt:lpstr>
      <vt:lpstr>PowerPoint Presentation</vt:lpstr>
      <vt:lpstr>What is a person?</vt:lpstr>
      <vt:lpstr>PowerPoint Presentation</vt:lpstr>
      <vt:lpstr>PowerPoint Presentation</vt:lpstr>
      <vt:lpstr>PowerPoint Presentation</vt:lpstr>
      <vt:lpstr>“Behavior-Driven Development”</vt:lpstr>
      <vt:lpstr>PowerPoint Presentation</vt:lpstr>
      <vt:lpstr>Workflow</vt:lpstr>
      <vt:lpstr>Exercise</vt:lpstr>
      <vt:lpstr>What implicit requirements do audiences have?</vt:lpstr>
      <vt:lpstr>PowerPoint Presentation</vt:lpstr>
      <vt:lpstr>Concretely</vt:lpstr>
      <vt:lpstr>PowerPoint Presentation</vt:lpstr>
      <vt:lpstr>PowerPoint Presentation</vt:lpstr>
      <vt:lpstr>PowerPoint Presentation</vt:lpstr>
      <vt:lpstr>PowerPoint Presentation</vt:lpstr>
      <vt:lpstr>EN      FR</vt:lpstr>
      <vt:lpstr>EN  FR  DE </vt:lpstr>
      <vt:lpstr>EN    FR</vt:lpstr>
      <vt:lpstr>PowerPoint Presentation</vt:lpstr>
      <vt:lpstr>PowerPoint Presentation</vt:lpstr>
      <vt:lpstr>PowerPoint Presentation</vt:lpstr>
      <vt:lpstr>Localization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Names are never “invalid”</vt:lpstr>
      <vt:lpstr>December?</vt:lpstr>
      <vt:lpstr>Internationalization</vt:lpstr>
      <vt:lpstr>Accessibility</vt:lpstr>
      <vt:lpstr>But also…</vt:lpstr>
      <vt:lpstr>Why care?</vt:lpstr>
      <vt:lpstr>PowerPoint Presentation</vt:lpstr>
      <vt:lpstr>PowerPoint Presentation</vt:lpstr>
      <vt:lpstr>Are all requirements ethical?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</dc:title>
  <dc:creator>Solal Pirelli</dc:creator>
  <cp:lastModifiedBy>Solal Pirelli</cp:lastModifiedBy>
  <cp:revision>1</cp:revision>
  <dcterms:created xsi:type="dcterms:W3CDTF">2022-08-06T11:37:50Z</dcterms:created>
  <dcterms:modified xsi:type="dcterms:W3CDTF">2023-04-21T12:18:02Z</dcterms:modified>
</cp:coreProperties>
</file>